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3facfa381a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e37f7edb14906"/>
  </p:sldMasterIdLst>
  <p:sldIdLst>
    <p:sldId xmlns:r="http://schemas.openxmlformats.org/officeDocument/2006/relationships" id="256" r:id="Rc2a45fc8834a4d2d"/>
    <p:sldId xmlns:r="http://schemas.openxmlformats.org/officeDocument/2006/relationships" id="257" r:id="Rfa28d35475624904"/>
    <p:sldId xmlns:r="http://schemas.openxmlformats.org/officeDocument/2006/relationships" id="258" r:id="R37774d89a8464570"/>
    <p:sldId xmlns:r="http://schemas.openxmlformats.org/officeDocument/2006/relationships" id="259" r:id="R04c051f9dee84142"/>
    <p:sldId xmlns:r="http://schemas.openxmlformats.org/officeDocument/2006/relationships" id="260" r:id="R0416756747a34669"/>
    <p:sldId xmlns:r="http://schemas.openxmlformats.org/officeDocument/2006/relationships" id="261" r:id="R65af05aef9b148f7"/>
    <p:sldId xmlns:r="http://schemas.openxmlformats.org/officeDocument/2006/relationships" id="262" r:id="Rea8158d0a85a41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e37f7edb14906" /><Relationship Type="http://schemas.openxmlformats.org/officeDocument/2006/relationships/slide" Target="/ppt/slides/slide1.xml" Id="Rc2a45fc8834a4d2d" /><Relationship Type="http://schemas.openxmlformats.org/officeDocument/2006/relationships/slide" Target="/ppt/slides/slide2.xml" Id="Rfa28d35475624904" /><Relationship Type="http://schemas.openxmlformats.org/officeDocument/2006/relationships/slide" Target="/ppt/slides/slide3.xml" Id="R37774d89a8464570" /><Relationship Type="http://schemas.openxmlformats.org/officeDocument/2006/relationships/slide" Target="/ppt/slides/slide4.xml" Id="R04c051f9dee84142" /><Relationship Type="http://schemas.openxmlformats.org/officeDocument/2006/relationships/slide" Target="/ppt/slides/slide5.xml" Id="R0416756747a34669" /><Relationship Type="http://schemas.openxmlformats.org/officeDocument/2006/relationships/slide" Target="/ppt/slides/slide6.xml" Id="R65af05aef9b148f7" /><Relationship Type="http://schemas.openxmlformats.org/officeDocument/2006/relationships/slide" Target="/ppt/slides/slide7.xml" Id="Rea8158d0a85a41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b84c89c8242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d2e53de284927" /><Relationship Type="http://schemas.openxmlformats.org/officeDocument/2006/relationships/theme" Target="/ppt/slideMasters/theme/theme1.xml" Id="R753d864f03c44f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d2e53de28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9952b6079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ac3e2955c47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7cbb4263043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48e9fa7f4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e27fbb86f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337155cd24d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96aa3305645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BEITOSTØLEN MASKIN OG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BEITOSTØLEN MASKIN OG TRANSPORT AS ble etablert [år] og holder til i Beitostølen.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31 736 923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−2 707 984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−2 679 821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11 497 005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27 810 398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KVETO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2953 Beitostølen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34 12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985 341 737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BEITOSTØLEN MASKIN OG TRANSPORT AS</a:t>
            </a:r>
          </a:p>
        </p:txBody>
      </p:sp>
    </p:spTree>
  </p:cSld>
  <p:clrMapOvr>
    <a:masterClrMapping xmlns:a="http://schemas.openxmlformats.org/drawingml/2006/main"/>
  </p:clrMapOvr>
</p:sld>
</file>