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f6720dcfcfa4c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e87b08e0034daf"/>
  </p:sldMasterIdLst>
  <p:sldIdLst>
    <p:sldId xmlns:r="http://schemas.openxmlformats.org/officeDocument/2006/relationships" id="256" r:id="Rabcff18456eb4db2"/>
    <p:sldId xmlns:r="http://schemas.openxmlformats.org/officeDocument/2006/relationships" id="257" r:id="R395dc9e3a98341b9"/>
    <p:sldId xmlns:r="http://schemas.openxmlformats.org/officeDocument/2006/relationships" id="258" r:id="R6af6f35063d84c60"/>
    <p:sldId xmlns:r="http://schemas.openxmlformats.org/officeDocument/2006/relationships" id="259" r:id="Rdd6d0829df4a49fb"/>
    <p:sldId xmlns:r="http://schemas.openxmlformats.org/officeDocument/2006/relationships" id="260" r:id="Rdbf5cb3c504c4da3"/>
    <p:sldId xmlns:r="http://schemas.openxmlformats.org/officeDocument/2006/relationships" id="261" r:id="Rbd07a63ffbe4407e"/>
    <p:sldId xmlns:r="http://schemas.openxmlformats.org/officeDocument/2006/relationships" id="262" r:id="Ra44d24a80342401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e87b08e0034daf" /><Relationship Type="http://schemas.openxmlformats.org/officeDocument/2006/relationships/slide" Target="/ppt/slides/slide1.xml" Id="Rabcff18456eb4db2" /><Relationship Type="http://schemas.openxmlformats.org/officeDocument/2006/relationships/slide" Target="/ppt/slides/slide2.xml" Id="R395dc9e3a98341b9" /><Relationship Type="http://schemas.openxmlformats.org/officeDocument/2006/relationships/slide" Target="/ppt/slides/slide3.xml" Id="R6af6f35063d84c60" /><Relationship Type="http://schemas.openxmlformats.org/officeDocument/2006/relationships/slide" Target="/ppt/slides/slide4.xml" Id="Rdd6d0829df4a49fb" /><Relationship Type="http://schemas.openxmlformats.org/officeDocument/2006/relationships/slide" Target="/ppt/slides/slide5.xml" Id="Rdbf5cb3c504c4da3" /><Relationship Type="http://schemas.openxmlformats.org/officeDocument/2006/relationships/slide" Target="/ppt/slides/slide6.xml" Id="Rbd07a63ffbe4407e" /><Relationship Type="http://schemas.openxmlformats.org/officeDocument/2006/relationships/slide" Target="/ppt/slides/slide7.xml" Id="Ra44d24a80342401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8b7a86e3d749f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b1ab7d558d4166" /><Relationship Type="http://schemas.openxmlformats.org/officeDocument/2006/relationships/theme" Target="/ppt/slideMasters/theme/theme1.xml" Id="R69021e463c3b42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4b1ab7d558d416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659a5620e34d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5c8b5aeccd46e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a6acda70b044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69081dc0a546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2b6e4ccb6948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6c82889594d2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a40e71a24142d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LARSEN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LARSEN FINANS AS ble etablert [år] og holder til i Hunndalen.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−15 033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−2 627 046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306 295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7 919 100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HUGO LARSEN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LARSEN  –  46,0 %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HUGO LARSEN  –  4,0 %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ROLF LARSEN  –  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Thermoplassen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2827 Hunndalen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61 13 10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985 337 276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LARSEN FINANS AS</a:t>
            </a:r>
          </a:p>
        </p:txBody>
      </p:sp>
    </p:spTree>
  </p:cSld>
  <p:clrMapOvr>
    <a:masterClrMapping xmlns:a="http://schemas.openxmlformats.org/drawingml/2006/main"/>
  </p:clrMapOvr>
</p:sld>
</file>