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0cac3f46a846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f593c5e3bd4175"/>
  </p:sldMasterIdLst>
  <p:sldIdLst>
    <p:sldId xmlns:r="http://schemas.openxmlformats.org/officeDocument/2006/relationships" id="256" r:id="R4f61e9b314194c1a"/>
    <p:sldId xmlns:r="http://schemas.openxmlformats.org/officeDocument/2006/relationships" id="257" r:id="R21223384e9104479"/>
    <p:sldId xmlns:r="http://schemas.openxmlformats.org/officeDocument/2006/relationships" id="258" r:id="Rf1fc79fc05bf49d1"/>
    <p:sldId xmlns:r="http://schemas.openxmlformats.org/officeDocument/2006/relationships" id="259" r:id="R5d50fc709e6f4639"/>
    <p:sldId xmlns:r="http://schemas.openxmlformats.org/officeDocument/2006/relationships" id="260" r:id="Rc282ea916ea44c0d"/>
    <p:sldId xmlns:r="http://schemas.openxmlformats.org/officeDocument/2006/relationships" id="261" r:id="R35e353e52b7947e8"/>
    <p:sldId xmlns:r="http://schemas.openxmlformats.org/officeDocument/2006/relationships" id="262" r:id="Rbd865002cca64c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f593c5e3bd4175" /><Relationship Type="http://schemas.openxmlformats.org/officeDocument/2006/relationships/slide" Target="/ppt/slides/slide1.xml" Id="R4f61e9b314194c1a" /><Relationship Type="http://schemas.openxmlformats.org/officeDocument/2006/relationships/slide" Target="/ppt/slides/slide2.xml" Id="R21223384e9104479" /><Relationship Type="http://schemas.openxmlformats.org/officeDocument/2006/relationships/slide" Target="/ppt/slides/slide3.xml" Id="Rf1fc79fc05bf49d1" /><Relationship Type="http://schemas.openxmlformats.org/officeDocument/2006/relationships/slide" Target="/ppt/slides/slide4.xml" Id="R5d50fc709e6f4639" /><Relationship Type="http://schemas.openxmlformats.org/officeDocument/2006/relationships/slide" Target="/ppt/slides/slide5.xml" Id="Rc282ea916ea44c0d" /><Relationship Type="http://schemas.openxmlformats.org/officeDocument/2006/relationships/slide" Target="/ppt/slides/slide6.xml" Id="R35e353e52b7947e8" /><Relationship Type="http://schemas.openxmlformats.org/officeDocument/2006/relationships/slide" Target="/ppt/slides/slide7.xml" Id="Rbd865002cca64c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c12fe9d8640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20a6d936e4660" /><Relationship Type="http://schemas.openxmlformats.org/officeDocument/2006/relationships/theme" Target="/ppt/slideMasters/theme/theme1.xml" Id="R149f02fcc61544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a20a6d936e46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f65b5d24c4a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daaaeda8746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fd4265a4d4d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011a8e4264a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da2d8281345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d351a94474d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ecb9bff8b4c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FRANZEFOSS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FRANZEFOSS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117 320 000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42 137 000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576 476 000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1 291 484 000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MISTFJORD AS  –  37,3 %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JAMETTE OG SVERRE MARKUSSENS HJELPEFOND STI  –  25,4 %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TRUMAR AS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TOMMELOPP AS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GAMAR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HALVARD MARKUSSEN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Ingstadsvei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1309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firmapost@franzefoss.no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985 312 656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