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e227504be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7e48ccb1b4365"/>
  </p:sldMasterIdLst>
  <p:sldIdLst>
    <p:sldId xmlns:r="http://schemas.openxmlformats.org/officeDocument/2006/relationships" id="256" r:id="Rd6e01d01ebd548b4"/>
    <p:sldId xmlns:r="http://schemas.openxmlformats.org/officeDocument/2006/relationships" id="257" r:id="R1805a51d69744dfc"/>
    <p:sldId xmlns:r="http://schemas.openxmlformats.org/officeDocument/2006/relationships" id="258" r:id="Rc1444747f9934a82"/>
    <p:sldId xmlns:r="http://schemas.openxmlformats.org/officeDocument/2006/relationships" id="259" r:id="R523f1c06fcc74edc"/>
    <p:sldId xmlns:r="http://schemas.openxmlformats.org/officeDocument/2006/relationships" id="260" r:id="Raf7b30b082a54887"/>
    <p:sldId xmlns:r="http://schemas.openxmlformats.org/officeDocument/2006/relationships" id="261" r:id="R79f83b8219f84cba"/>
    <p:sldId xmlns:r="http://schemas.openxmlformats.org/officeDocument/2006/relationships" id="262" r:id="Rc5fcbd1263c4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7e48ccb1b4365" /><Relationship Type="http://schemas.openxmlformats.org/officeDocument/2006/relationships/slide" Target="/ppt/slides/slide1.xml" Id="Rd6e01d01ebd548b4" /><Relationship Type="http://schemas.openxmlformats.org/officeDocument/2006/relationships/slide" Target="/ppt/slides/slide2.xml" Id="R1805a51d69744dfc" /><Relationship Type="http://schemas.openxmlformats.org/officeDocument/2006/relationships/slide" Target="/ppt/slides/slide3.xml" Id="Rc1444747f9934a82" /><Relationship Type="http://schemas.openxmlformats.org/officeDocument/2006/relationships/slide" Target="/ppt/slides/slide4.xml" Id="R523f1c06fcc74edc" /><Relationship Type="http://schemas.openxmlformats.org/officeDocument/2006/relationships/slide" Target="/ppt/slides/slide5.xml" Id="Raf7b30b082a54887" /><Relationship Type="http://schemas.openxmlformats.org/officeDocument/2006/relationships/slide" Target="/ppt/slides/slide6.xml" Id="R79f83b8219f84cba" /><Relationship Type="http://schemas.openxmlformats.org/officeDocument/2006/relationships/slide" Target="/ppt/slides/slide7.xml" Id="Rc5fcbd1263c4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b8a2bf6f1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f149125049bb" /><Relationship Type="http://schemas.openxmlformats.org/officeDocument/2006/relationships/theme" Target="/ppt/slideMasters/theme/theme1.xml" Id="Re26e83387e71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cf1491250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7f1b6547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ad41ab62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9ee7fa562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688af51b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27d6690dc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e31bc533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fda9a1b7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