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26ad5c99214e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f5f0308c554c75"/>
  </p:sldMasterIdLst>
  <p:sldIdLst>
    <p:sldId xmlns:r="http://schemas.openxmlformats.org/officeDocument/2006/relationships" id="256" r:id="Rfba54b384e974e1f"/>
    <p:sldId xmlns:r="http://schemas.openxmlformats.org/officeDocument/2006/relationships" id="257" r:id="R1fd8b820cfdf43aa"/>
    <p:sldId xmlns:r="http://schemas.openxmlformats.org/officeDocument/2006/relationships" id="258" r:id="Rbce8ad1a69c346b0"/>
    <p:sldId xmlns:r="http://schemas.openxmlformats.org/officeDocument/2006/relationships" id="259" r:id="R1ba2735bbce5430c"/>
    <p:sldId xmlns:r="http://schemas.openxmlformats.org/officeDocument/2006/relationships" id="260" r:id="R5b1a17ac02764568"/>
    <p:sldId xmlns:r="http://schemas.openxmlformats.org/officeDocument/2006/relationships" id="261" r:id="Rc03eb86481c344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f5f0308c554c75" /><Relationship Type="http://schemas.openxmlformats.org/officeDocument/2006/relationships/slide" Target="/ppt/slides/slide1.xml" Id="Rfba54b384e974e1f" /><Relationship Type="http://schemas.openxmlformats.org/officeDocument/2006/relationships/slide" Target="/ppt/slides/slide2.xml" Id="R1fd8b820cfdf43aa" /><Relationship Type="http://schemas.openxmlformats.org/officeDocument/2006/relationships/slide" Target="/ppt/slides/slide3.xml" Id="Rbce8ad1a69c346b0" /><Relationship Type="http://schemas.openxmlformats.org/officeDocument/2006/relationships/slide" Target="/ppt/slides/slide4.xml" Id="R1ba2735bbce5430c" /><Relationship Type="http://schemas.openxmlformats.org/officeDocument/2006/relationships/slide" Target="/ppt/slides/slide5.xml" Id="R5b1a17ac02764568" /><Relationship Type="http://schemas.openxmlformats.org/officeDocument/2006/relationships/slide" Target="/ppt/slides/slide6.xml" Id="Rc03eb86481c344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e47f1a099046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2384275f142d4" /><Relationship Type="http://schemas.openxmlformats.org/officeDocument/2006/relationships/theme" Target="/ppt/slideMasters/theme/theme1.xml" Id="Re441ad061f0649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22384275f142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030b97f504d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b238dabca41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5f1a957ba47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5fb7165f24e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f6de5fb634e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271584edb47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RØR &amp; SANITÆR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985 299 838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