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9e99fdc5044c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64db32cded46f9"/>
  </p:sldMasterIdLst>
  <p:sldIdLst>
    <p:sldId xmlns:r="http://schemas.openxmlformats.org/officeDocument/2006/relationships" id="256" r:id="R04c9983bca5d45e0"/>
    <p:sldId xmlns:r="http://schemas.openxmlformats.org/officeDocument/2006/relationships" id="257" r:id="R56f7b0aee2854a25"/>
    <p:sldId xmlns:r="http://schemas.openxmlformats.org/officeDocument/2006/relationships" id="258" r:id="R46a0923fb47a4ed1"/>
    <p:sldId xmlns:r="http://schemas.openxmlformats.org/officeDocument/2006/relationships" id="259" r:id="Rf3fdb47683cf4e6a"/>
    <p:sldId xmlns:r="http://schemas.openxmlformats.org/officeDocument/2006/relationships" id="260" r:id="R3eb7c27e82f94012"/>
    <p:sldId xmlns:r="http://schemas.openxmlformats.org/officeDocument/2006/relationships" id="261" r:id="Re2d2a56ea7914b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64db32cded46f9" /><Relationship Type="http://schemas.openxmlformats.org/officeDocument/2006/relationships/slide" Target="/ppt/slides/slide1.xml" Id="R04c9983bca5d45e0" /><Relationship Type="http://schemas.openxmlformats.org/officeDocument/2006/relationships/slide" Target="/ppt/slides/slide2.xml" Id="R56f7b0aee2854a25" /><Relationship Type="http://schemas.openxmlformats.org/officeDocument/2006/relationships/slide" Target="/ppt/slides/slide3.xml" Id="R46a0923fb47a4ed1" /><Relationship Type="http://schemas.openxmlformats.org/officeDocument/2006/relationships/slide" Target="/ppt/slides/slide4.xml" Id="Rf3fdb47683cf4e6a" /><Relationship Type="http://schemas.openxmlformats.org/officeDocument/2006/relationships/slide" Target="/ppt/slides/slide5.xml" Id="R3eb7c27e82f94012" /><Relationship Type="http://schemas.openxmlformats.org/officeDocument/2006/relationships/slide" Target="/ppt/slides/slide6.xml" Id="Re2d2a56ea7914b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d5b91cf8f241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5869f7c084518" /><Relationship Type="http://schemas.openxmlformats.org/officeDocument/2006/relationships/theme" Target="/ppt/slideMasters/theme/theme1.xml" Id="R3704cefef84d4d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c5869f7c0845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6de58cbd940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e5029feea44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a543ba5394e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11c53030a4b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fcb8a93de4b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c371e36eee47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ÅKEBERGVEIEN 18 SAMEIE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ÅKEBERGVEIEN 18 SAMEIE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1 851 337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462 558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565 415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2 179 471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2 201 675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OBOS, Standardveien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02333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985 291 829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ÅKEBERGVEIEN 18 SAMEIE</a:t>
            </a:r>
          </a:p>
        </p:txBody>
      </p:sp>
    </p:spTree>
  </p:cSld>
  <p:clrMapOvr>
    <a:masterClrMapping xmlns:a="http://schemas.openxmlformats.org/drawingml/2006/main"/>
  </p:clrMapOvr>
</p:sld>
</file>