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8c7ed3db9142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a4551b3e44486"/>
  </p:sldMasterIdLst>
  <p:sldIdLst>
    <p:sldId xmlns:r="http://schemas.openxmlformats.org/officeDocument/2006/relationships" id="256" r:id="R747b0b845adb49d3"/>
    <p:sldId xmlns:r="http://schemas.openxmlformats.org/officeDocument/2006/relationships" id="257" r:id="R6679bec979304634"/>
    <p:sldId xmlns:r="http://schemas.openxmlformats.org/officeDocument/2006/relationships" id="258" r:id="Rb77e0c9246c24ac2"/>
    <p:sldId xmlns:r="http://schemas.openxmlformats.org/officeDocument/2006/relationships" id="259" r:id="Rf665b026774548dd"/>
    <p:sldId xmlns:r="http://schemas.openxmlformats.org/officeDocument/2006/relationships" id="260" r:id="Rd0aef02b756e40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a4551b3e44486" /><Relationship Type="http://schemas.openxmlformats.org/officeDocument/2006/relationships/slide" Target="/ppt/slides/slide1.xml" Id="R747b0b845adb49d3" /><Relationship Type="http://schemas.openxmlformats.org/officeDocument/2006/relationships/slide" Target="/ppt/slides/slide2.xml" Id="R6679bec979304634" /><Relationship Type="http://schemas.openxmlformats.org/officeDocument/2006/relationships/slide" Target="/ppt/slides/slide3.xml" Id="Rb77e0c9246c24ac2" /><Relationship Type="http://schemas.openxmlformats.org/officeDocument/2006/relationships/slide" Target="/ppt/slides/slide4.xml" Id="Rf665b026774548dd" /><Relationship Type="http://schemas.openxmlformats.org/officeDocument/2006/relationships/slide" Target="/ppt/slides/slide5.xml" Id="Rd0aef02b756e40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a8c86876a4a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0e32be09d941a5" /><Relationship Type="http://schemas.openxmlformats.org/officeDocument/2006/relationships/theme" Target="/ppt/slideMasters/theme/theme1.xml" Id="R1396088154494f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0e32be09d941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7ac16c2e6046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d8aec46f845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9f964754b44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7cfaa82a648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ca89dc8c143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RUNE ANTONSEN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RUNE ANTONSEN ble etablert [år] og holder til i Hundvin.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Fagervollen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5956 Hundvin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985 288 070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RUNE ANTONSEN</a:t>
            </a:r>
          </a:p>
        </p:txBody>
      </p:sp>
    </p:spTree>
  </p:cSld>
  <p:clrMapOvr>
    <a:masterClrMapping xmlns:a="http://schemas.openxmlformats.org/drawingml/2006/main"/>
  </p:clrMapOvr>
</p:sld>
</file>