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538bae0ef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598194eb641dd"/>
  </p:sldMasterIdLst>
  <p:sldIdLst>
    <p:sldId xmlns:r="http://schemas.openxmlformats.org/officeDocument/2006/relationships" id="256" r:id="R394d40ab00cf4040"/>
    <p:sldId xmlns:r="http://schemas.openxmlformats.org/officeDocument/2006/relationships" id="257" r:id="R89093f47d24b40b6"/>
    <p:sldId xmlns:r="http://schemas.openxmlformats.org/officeDocument/2006/relationships" id="258" r:id="Rd0a948ed593d47fb"/>
    <p:sldId xmlns:r="http://schemas.openxmlformats.org/officeDocument/2006/relationships" id="259" r:id="R083865fe400b4af5"/>
    <p:sldId xmlns:r="http://schemas.openxmlformats.org/officeDocument/2006/relationships" id="260" r:id="R4e13d27acd154b34"/>
    <p:sldId xmlns:r="http://schemas.openxmlformats.org/officeDocument/2006/relationships" id="261" r:id="Rbd55d45fc9424e18"/>
    <p:sldId xmlns:r="http://schemas.openxmlformats.org/officeDocument/2006/relationships" id="262" r:id="Rd270e91f1561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598194eb641dd" /><Relationship Type="http://schemas.openxmlformats.org/officeDocument/2006/relationships/slide" Target="/ppt/slides/slide1.xml" Id="R394d40ab00cf4040" /><Relationship Type="http://schemas.openxmlformats.org/officeDocument/2006/relationships/slide" Target="/ppt/slides/slide2.xml" Id="R89093f47d24b40b6" /><Relationship Type="http://schemas.openxmlformats.org/officeDocument/2006/relationships/slide" Target="/ppt/slides/slide3.xml" Id="Rd0a948ed593d47fb" /><Relationship Type="http://schemas.openxmlformats.org/officeDocument/2006/relationships/slide" Target="/ppt/slides/slide4.xml" Id="R083865fe400b4af5" /><Relationship Type="http://schemas.openxmlformats.org/officeDocument/2006/relationships/slide" Target="/ppt/slides/slide5.xml" Id="R4e13d27acd154b34" /><Relationship Type="http://schemas.openxmlformats.org/officeDocument/2006/relationships/slide" Target="/ppt/slides/slide6.xml" Id="Rbd55d45fc9424e18" /><Relationship Type="http://schemas.openxmlformats.org/officeDocument/2006/relationships/slide" Target="/ppt/slides/slide7.xml" Id="Rd270e91f1561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8aa49a69f44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840cd851413a" /><Relationship Type="http://schemas.openxmlformats.org/officeDocument/2006/relationships/theme" Target="/ppt/slideMasters/theme/theme1.xml" Id="R8f3e3064800b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a5840cd851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d9dd3321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ef899e88d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794e06f39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9adde6033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7878a22c5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3f473a1c3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4fbbf3246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REGNSKAPSFABRIKKEN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REGNSKAPSFABRIKKEN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6 204 410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4 391 433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Leiras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www.fabrikken.com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