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bb48ac964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c6c27b440422e"/>
  </p:sldMasterIdLst>
  <p:sldIdLst>
    <p:sldId xmlns:r="http://schemas.openxmlformats.org/officeDocument/2006/relationships" id="256" r:id="Rde2db2b9f66c4b69"/>
    <p:sldId xmlns:r="http://schemas.openxmlformats.org/officeDocument/2006/relationships" id="257" r:id="R02f4ade6b00f4f57"/>
    <p:sldId xmlns:r="http://schemas.openxmlformats.org/officeDocument/2006/relationships" id="258" r:id="R0664a1ec27f44dd0"/>
    <p:sldId xmlns:r="http://schemas.openxmlformats.org/officeDocument/2006/relationships" id="259" r:id="R5e82b983296c4096"/>
    <p:sldId xmlns:r="http://schemas.openxmlformats.org/officeDocument/2006/relationships" id="260" r:id="Reaa4ef736cdb4fb3"/>
    <p:sldId xmlns:r="http://schemas.openxmlformats.org/officeDocument/2006/relationships" id="261" r:id="R89fe6a6789394108"/>
    <p:sldId xmlns:r="http://schemas.openxmlformats.org/officeDocument/2006/relationships" id="262" r:id="R33d40a0b117643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c6c27b440422e" /><Relationship Type="http://schemas.openxmlformats.org/officeDocument/2006/relationships/slide" Target="/ppt/slides/slide1.xml" Id="Rde2db2b9f66c4b69" /><Relationship Type="http://schemas.openxmlformats.org/officeDocument/2006/relationships/slide" Target="/ppt/slides/slide2.xml" Id="R02f4ade6b00f4f57" /><Relationship Type="http://schemas.openxmlformats.org/officeDocument/2006/relationships/slide" Target="/ppt/slides/slide3.xml" Id="R0664a1ec27f44dd0" /><Relationship Type="http://schemas.openxmlformats.org/officeDocument/2006/relationships/slide" Target="/ppt/slides/slide4.xml" Id="R5e82b983296c4096" /><Relationship Type="http://schemas.openxmlformats.org/officeDocument/2006/relationships/slide" Target="/ppt/slides/slide5.xml" Id="Reaa4ef736cdb4fb3" /><Relationship Type="http://schemas.openxmlformats.org/officeDocument/2006/relationships/slide" Target="/ppt/slides/slide6.xml" Id="R89fe6a6789394108" /><Relationship Type="http://schemas.openxmlformats.org/officeDocument/2006/relationships/slide" Target="/ppt/slides/slide7.xml" Id="R33d40a0b117643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a3d95ae154c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bae540f344c0c" /><Relationship Type="http://schemas.openxmlformats.org/officeDocument/2006/relationships/theme" Target="/ppt/slideMasters/theme/theme1.xml" Id="R98b72684f33c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bae540f34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58e5e5cea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c62c08920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8f7cbc07e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a9027c871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6867e8ea0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2d1a97de746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022b995e5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ØREN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3 479 830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3 552 769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JOHAN ØREN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OPSETH ØREN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www.parium.no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985 276 455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