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f02887f217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ee04798d94a99"/>
  </p:sldMasterIdLst>
  <p:sldIdLst>
    <p:sldId xmlns:r="http://schemas.openxmlformats.org/officeDocument/2006/relationships" id="256" r:id="Rc35fe089d92e416b"/>
    <p:sldId xmlns:r="http://schemas.openxmlformats.org/officeDocument/2006/relationships" id="257" r:id="R26cf4b7738174405"/>
    <p:sldId xmlns:r="http://schemas.openxmlformats.org/officeDocument/2006/relationships" id="258" r:id="R1d3704765f504f03"/>
    <p:sldId xmlns:r="http://schemas.openxmlformats.org/officeDocument/2006/relationships" id="259" r:id="R31b362b30c96492b"/>
    <p:sldId xmlns:r="http://schemas.openxmlformats.org/officeDocument/2006/relationships" id="260" r:id="Re4cca72a1b114c04"/>
    <p:sldId xmlns:r="http://schemas.openxmlformats.org/officeDocument/2006/relationships" id="261" r:id="R7daacba815bc49d5"/>
    <p:sldId xmlns:r="http://schemas.openxmlformats.org/officeDocument/2006/relationships" id="262" r:id="Reaca24a79b71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ee04798d94a99" /><Relationship Type="http://schemas.openxmlformats.org/officeDocument/2006/relationships/slide" Target="/ppt/slides/slide1.xml" Id="Rc35fe089d92e416b" /><Relationship Type="http://schemas.openxmlformats.org/officeDocument/2006/relationships/slide" Target="/ppt/slides/slide2.xml" Id="R26cf4b7738174405" /><Relationship Type="http://schemas.openxmlformats.org/officeDocument/2006/relationships/slide" Target="/ppt/slides/slide3.xml" Id="R1d3704765f504f03" /><Relationship Type="http://schemas.openxmlformats.org/officeDocument/2006/relationships/slide" Target="/ppt/slides/slide4.xml" Id="R31b362b30c96492b" /><Relationship Type="http://schemas.openxmlformats.org/officeDocument/2006/relationships/slide" Target="/ppt/slides/slide5.xml" Id="Re4cca72a1b114c04" /><Relationship Type="http://schemas.openxmlformats.org/officeDocument/2006/relationships/slide" Target="/ppt/slides/slide6.xml" Id="R7daacba815bc49d5" /><Relationship Type="http://schemas.openxmlformats.org/officeDocument/2006/relationships/slide" Target="/ppt/slides/slide7.xml" Id="Reaca24a79b71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bde46f247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02aad52dc4acc" /><Relationship Type="http://schemas.openxmlformats.org/officeDocument/2006/relationships/theme" Target="/ppt/slideMasters/theme/theme1.xml" Id="R530655acee594a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02aad52dc4a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defcc8001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9ec5837dd46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9d0f5e04e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9c6d795b648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4843a231d42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108e0c43b4a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d3f9689ee41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TEAM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EIENDOM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12 223 631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1 173 888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6 662 568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14 667 720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NORDHOLM  –  34,8 %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BEATE NORDHOLM KARLSTAD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NORDHOLM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INNLANDET TEGNING &amp; PROSJEKTERING AS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EIENDOM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MYRVANG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Nordholm, Nordahl Griegs veg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2407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63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oystein@byggteam.as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www.byggteam.as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985 268 959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EIENDOM AS</a:t>
            </a:r>
          </a:p>
        </p:txBody>
      </p:sp>
    </p:spTree>
  </p:cSld>
  <p:clrMapOvr>
    <a:masterClrMapping xmlns:a="http://schemas.openxmlformats.org/drawingml/2006/main"/>
  </p:clrMapOvr>
</p:sld>
</file>