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882f9c39444b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c589e49794490b"/>
  </p:sldMasterIdLst>
  <p:sldIdLst>
    <p:sldId xmlns:r="http://schemas.openxmlformats.org/officeDocument/2006/relationships" id="256" r:id="R1612ab2de40c4f34"/>
    <p:sldId xmlns:r="http://schemas.openxmlformats.org/officeDocument/2006/relationships" id="257" r:id="Rb57cde93935146e5"/>
    <p:sldId xmlns:r="http://schemas.openxmlformats.org/officeDocument/2006/relationships" id="258" r:id="R2e77e8b5879744e7"/>
    <p:sldId xmlns:r="http://schemas.openxmlformats.org/officeDocument/2006/relationships" id="259" r:id="Ra3189e0a6ad14866"/>
    <p:sldId xmlns:r="http://schemas.openxmlformats.org/officeDocument/2006/relationships" id="260" r:id="Rff2c94c5c8634b84"/>
    <p:sldId xmlns:r="http://schemas.openxmlformats.org/officeDocument/2006/relationships" id="261" r:id="R1bec4b34e3ed4997"/>
    <p:sldId xmlns:r="http://schemas.openxmlformats.org/officeDocument/2006/relationships" id="262" r:id="Rddd507ee64a648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c589e49794490b" /><Relationship Type="http://schemas.openxmlformats.org/officeDocument/2006/relationships/slide" Target="/ppt/slides/slide1.xml" Id="R1612ab2de40c4f34" /><Relationship Type="http://schemas.openxmlformats.org/officeDocument/2006/relationships/slide" Target="/ppt/slides/slide2.xml" Id="Rb57cde93935146e5" /><Relationship Type="http://schemas.openxmlformats.org/officeDocument/2006/relationships/slide" Target="/ppt/slides/slide3.xml" Id="R2e77e8b5879744e7" /><Relationship Type="http://schemas.openxmlformats.org/officeDocument/2006/relationships/slide" Target="/ppt/slides/slide4.xml" Id="Ra3189e0a6ad14866" /><Relationship Type="http://schemas.openxmlformats.org/officeDocument/2006/relationships/slide" Target="/ppt/slides/slide5.xml" Id="Rff2c94c5c8634b84" /><Relationship Type="http://schemas.openxmlformats.org/officeDocument/2006/relationships/slide" Target="/ppt/slides/slide6.xml" Id="R1bec4b34e3ed4997" /><Relationship Type="http://schemas.openxmlformats.org/officeDocument/2006/relationships/slide" Target="/ppt/slides/slide7.xml" Id="Rddd507ee64a648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e08de34cde47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4c10a2c274ec4" /><Relationship Type="http://schemas.openxmlformats.org/officeDocument/2006/relationships/theme" Target="/ppt/slideMasters/theme/theme1.xml" Id="Rb745d067bce448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74c10a2c274e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3b6433bb94c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7785354c647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fe4bdc32942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61a2508a84a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bedc920d647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0bfd3c8384f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60d521f7745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SESAM EIENDOM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SESAM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SESAM EIENDOM HOLDING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SESAM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SESAM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SESAM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−156 479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2 344 614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6 106 740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SESAM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 ERIK SAMUELSEN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SESAM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Sennagressbakken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cubuslakselv@gmail.com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985 267 863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SESAM EIENDOM HOLDING AS</a:t>
            </a:r>
          </a:p>
        </p:txBody>
      </p:sp>
    </p:spTree>
  </p:cSld>
  <p:clrMapOvr>
    <a:masterClrMapping xmlns:a="http://schemas.openxmlformats.org/drawingml/2006/main"/>
  </p:clrMapOvr>
</p:sld>
</file>