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02147aeddd1476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7a3144c74fd4dcf"/>
  </p:sldMasterIdLst>
  <p:sldIdLst>
    <p:sldId xmlns:r="http://schemas.openxmlformats.org/officeDocument/2006/relationships" id="256" r:id="Rc705b558fc9b4141"/>
    <p:sldId xmlns:r="http://schemas.openxmlformats.org/officeDocument/2006/relationships" id="257" r:id="R80e46e7645044881"/>
    <p:sldId xmlns:r="http://schemas.openxmlformats.org/officeDocument/2006/relationships" id="258" r:id="R2078012d19e14d40"/>
    <p:sldId xmlns:r="http://schemas.openxmlformats.org/officeDocument/2006/relationships" id="259" r:id="Recf66bd8ece04126"/>
    <p:sldId xmlns:r="http://schemas.openxmlformats.org/officeDocument/2006/relationships" id="260" r:id="R20888fb1e95c435e"/>
    <p:sldId xmlns:r="http://schemas.openxmlformats.org/officeDocument/2006/relationships" id="261" r:id="Rdf4b7e74728b420a"/>
    <p:sldId xmlns:r="http://schemas.openxmlformats.org/officeDocument/2006/relationships" id="262" r:id="R0a7045ded6e2434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a3144c74fd4dcf" /><Relationship Type="http://schemas.openxmlformats.org/officeDocument/2006/relationships/slide" Target="/ppt/slides/slide1.xml" Id="Rc705b558fc9b4141" /><Relationship Type="http://schemas.openxmlformats.org/officeDocument/2006/relationships/slide" Target="/ppt/slides/slide2.xml" Id="R80e46e7645044881" /><Relationship Type="http://schemas.openxmlformats.org/officeDocument/2006/relationships/slide" Target="/ppt/slides/slide3.xml" Id="R2078012d19e14d40" /><Relationship Type="http://schemas.openxmlformats.org/officeDocument/2006/relationships/slide" Target="/ppt/slides/slide4.xml" Id="Recf66bd8ece04126" /><Relationship Type="http://schemas.openxmlformats.org/officeDocument/2006/relationships/slide" Target="/ppt/slides/slide5.xml" Id="R20888fb1e95c435e" /><Relationship Type="http://schemas.openxmlformats.org/officeDocument/2006/relationships/slide" Target="/ppt/slides/slide6.xml" Id="Rdf4b7e74728b420a" /><Relationship Type="http://schemas.openxmlformats.org/officeDocument/2006/relationships/slide" Target="/ppt/slides/slide7.xml" Id="R0a7045ded6e2434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dd9c1983ab4a9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2b50642c794196" /><Relationship Type="http://schemas.openxmlformats.org/officeDocument/2006/relationships/theme" Target="/ppt/slideMasters/theme/theme1.xml" Id="Rcc55cc7cc817403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92b50642c79419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9f5d47b07242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bf2b0d642e4c2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78d2aa7e4f4c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5ae6999b0d4c5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ad84f51cb94ed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358a7b93214b8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437437f3b74d4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GRAN VVS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GRAN VVS AS ble etablert [år] og holder til i Revetal.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216 135 668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6 377 637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4 834 931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34 662 569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89 013 987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SMEDSTAD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3174 Revetal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bergljot@granvvs.no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985 249 962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 VVS AS</a:t>
            </a:r>
          </a:p>
        </p:txBody>
      </p:sp>
    </p:spTree>
  </p:cSld>
  <p:clrMapOvr>
    <a:masterClrMapping xmlns:a="http://schemas.openxmlformats.org/drawingml/2006/main"/>
  </p:clrMapOvr>
</p:sld>
</file>