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b355695cbc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972d9f9454578"/>
  </p:sldMasterIdLst>
  <p:sldIdLst>
    <p:sldId xmlns:r="http://schemas.openxmlformats.org/officeDocument/2006/relationships" id="256" r:id="Rb267907d7e93462b"/>
    <p:sldId xmlns:r="http://schemas.openxmlformats.org/officeDocument/2006/relationships" id="257" r:id="R1a2820c8e56b4b18"/>
    <p:sldId xmlns:r="http://schemas.openxmlformats.org/officeDocument/2006/relationships" id="258" r:id="Rde1f7b32aec947ce"/>
    <p:sldId xmlns:r="http://schemas.openxmlformats.org/officeDocument/2006/relationships" id="259" r:id="R6d777f5bb1224bcc"/>
    <p:sldId xmlns:r="http://schemas.openxmlformats.org/officeDocument/2006/relationships" id="260" r:id="Ra80fd15d8e64418d"/>
    <p:sldId xmlns:r="http://schemas.openxmlformats.org/officeDocument/2006/relationships" id="261" r:id="R503535f30d2e4d34"/>
    <p:sldId xmlns:r="http://schemas.openxmlformats.org/officeDocument/2006/relationships" id="262" r:id="Rfa7e694752c0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972d9f9454578" /><Relationship Type="http://schemas.openxmlformats.org/officeDocument/2006/relationships/slide" Target="/ppt/slides/slide1.xml" Id="Rb267907d7e93462b" /><Relationship Type="http://schemas.openxmlformats.org/officeDocument/2006/relationships/slide" Target="/ppt/slides/slide2.xml" Id="R1a2820c8e56b4b18" /><Relationship Type="http://schemas.openxmlformats.org/officeDocument/2006/relationships/slide" Target="/ppt/slides/slide3.xml" Id="Rde1f7b32aec947ce" /><Relationship Type="http://schemas.openxmlformats.org/officeDocument/2006/relationships/slide" Target="/ppt/slides/slide4.xml" Id="R6d777f5bb1224bcc" /><Relationship Type="http://schemas.openxmlformats.org/officeDocument/2006/relationships/slide" Target="/ppt/slides/slide5.xml" Id="Ra80fd15d8e64418d" /><Relationship Type="http://schemas.openxmlformats.org/officeDocument/2006/relationships/slide" Target="/ppt/slides/slide6.xml" Id="R503535f30d2e4d34" /><Relationship Type="http://schemas.openxmlformats.org/officeDocument/2006/relationships/slide" Target="/ppt/slides/slide7.xml" Id="Rfa7e694752c0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07a5486244a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78af86f014439" /><Relationship Type="http://schemas.openxmlformats.org/officeDocument/2006/relationships/theme" Target="/ppt/slideMasters/theme/theme1.xml" Id="Rbf939628a62d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178af86f0144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b62e3694d4a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9fddfe4ce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814eda0a0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5052897fb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aafb505fa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e3f3b96ce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8adf0528e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BETONMAST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INNLANDET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380 421 362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25 659 419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26 570 085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257 218 982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nils.laeskogen@betonmast.no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www.betonmast.no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985 232 644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