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683cba5cbf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70ec1db51482d"/>
  </p:sldMasterIdLst>
  <p:sldIdLst>
    <p:sldId xmlns:r="http://schemas.openxmlformats.org/officeDocument/2006/relationships" id="256" r:id="Ra11f7171e9f9401c"/>
    <p:sldId xmlns:r="http://schemas.openxmlformats.org/officeDocument/2006/relationships" id="257" r:id="R3c6359313a554831"/>
    <p:sldId xmlns:r="http://schemas.openxmlformats.org/officeDocument/2006/relationships" id="258" r:id="Rc94ba284cb4e4c7c"/>
    <p:sldId xmlns:r="http://schemas.openxmlformats.org/officeDocument/2006/relationships" id="259" r:id="Rcd4eb797bb8047ad"/>
    <p:sldId xmlns:r="http://schemas.openxmlformats.org/officeDocument/2006/relationships" id="260" r:id="Rc55c5e9c8deb40f0"/>
    <p:sldId xmlns:r="http://schemas.openxmlformats.org/officeDocument/2006/relationships" id="261" r:id="R317a045c06e4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70ec1db51482d" /><Relationship Type="http://schemas.openxmlformats.org/officeDocument/2006/relationships/slide" Target="/ppt/slides/slide1.xml" Id="Ra11f7171e9f9401c" /><Relationship Type="http://schemas.openxmlformats.org/officeDocument/2006/relationships/slide" Target="/ppt/slides/slide2.xml" Id="R3c6359313a554831" /><Relationship Type="http://schemas.openxmlformats.org/officeDocument/2006/relationships/slide" Target="/ppt/slides/slide3.xml" Id="Rc94ba284cb4e4c7c" /><Relationship Type="http://schemas.openxmlformats.org/officeDocument/2006/relationships/slide" Target="/ppt/slides/slide4.xml" Id="Rcd4eb797bb8047ad" /><Relationship Type="http://schemas.openxmlformats.org/officeDocument/2006/relationships/slide" Target="/ppt/slides/slide5.xml" Id="Rc55c5e9c8deb40f0" /><Relationship Type="http://schemas.openxmlformats.org/officeDocument/2006/relationships/slide" Target="/ppt/slides/slide6.xml" Id="R317a045c06e4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de3891db348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0fcfe9eee48c9" /><Relationship Type="http://schemas.openxmlformats.org/officeDocument/2006/relationships/theme" Target="/ppt/slideMasters/theme/theme1.xml" Id="R394752eeda8744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0fcfe9eee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dd03a75dc41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37f736b414f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527d2bf76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4ec9c12d849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d7bec0e27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4462117d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KNUDSEN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KNUDSEN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