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06d3dad9824b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2970e2fe96409f"/>
  </p:sldMasterIdLst>
  <p:sldIdLst>
    <p:sldId xmlns:r="http://schemas.openxmlformats.org/officeDocument/2006/relationships" id="256" r:id="Re4c07b32279a4333"/>
    <p:sldId xmlns:r="http://schemas.openxmlformats.org/officeDocument/2006/relationships" id="257" r:id="Rb47d235aca5c4684"/>
    <p:sldId xmlns:r="http://schemas.openxmlformats.org/officeDocument/2006/relationships" id="258" r:id="Ra26a0e201f9e4ac5"/>
    <p:sldId xmlns:r="http://schemas.openxmlformats.org/officeDocument/2006/relationships" id="259" r:id="Rcc15074ba8df40ce"/>
    <p:sldId xmlns:r="http://schemas.openxmlformats.org/officeDocument/2006/relationships" id="260" r:id="Rbed6bf0bf93d4d17"/>
    <p:sldId xmlns:r="http://schemas.openxmlformats.org/officeDocument/2006/relationships" id="261" r:id="R8013844074ad48f0"/>
    <p:sldId xmlns:r="http://schemas.openxmlformats.org/officeDocument/2006/relationships" id="262" r:id="R59eaa3938b3549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970e2fe96409f" /><Relationship Type="http://schemas.openxmlformats.org/officeDocument/2006/relationships/slide" Target="/ppt/slides/slide1.xml" Id="Re4c07b32279a4333" /><Relationship Type="http://schemas.openxmlformats.org/officeDocument/2006/relationships/slide" Target="/ppt/slides/slide2.xml" Id="Rb47d235aca5c4684" /><Relationship Type="http://schemas.openxmlformats.org/officeDocument/2006/relationships/slide" Target="/ppt/slides/slide3.xml" Id="Ra26a0e201f9e4ac5" /><Relationship Type="http://schemas.openxmlformats.org/officeDocument/2006/relationships/slide" Target="/ppt/slides/slide4.xml" Id="Rcc15074ba8df40ce" /><Relationship Type="http://schemas.openxmlformats.org/officeDocument/2006/relationships/slide" Target="/ppt/slides/slide5.xml" Id="Rbed6bf0bf93d4d17" /><Relationship Type="http://schemas.openxmlformats.org/officeDocument/2006/relationships/slide" Target="/ppt/slides/slide6.xml" Id="R8013844074ad48f0" /><Relationship Type="http://schemas.openxmlformats.org/officeDocument/2006/relationships/slide" Target="/ppt/slides/slide7.xml" Id="R59eaa3938b3549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c37e6bd4f42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169d896ae4d64" /><Relationship Type="http://schemas.openxmlformats.org/officeDocument/2006/relationships/theme" Target="/ppt/slideMasters/theme/theme1.xml" Id="Rff5f406a019d47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9169d896ae4d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cc16dbd2e41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2f0aa340041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7f7d76c0f4c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da53f4f7846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e5a5ccf964e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0bb810d644b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fafbfb19745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MEYER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2 964 220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9 024 889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11 297 937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RIMER CARSTEN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985 227 306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