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8912be1cf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087b872af4fac"/>
  </p:sldMasterIdLst>
  <p:sldIdLst>
    <p:sldId xmlns:r="http://schemas.openxmlformats.org/officeDocument/2006/relationships" id="256" r:id="R60c0c3ae1c224aa4"/>
    <p:sldId xmlns:r="http://schemas.openxmlformats.org/officeDocument/2006/relationships" id="257" r:id="R26578f5b3cf243c2"/>
    <p:sldId xmlns:r="http://schemas.openxmlformats.org/officeDocument/2006/relationships" id="258" r:id="R16127575e1fc46de"/>
    <p:sldId xmlns:r="http://schemas.openxmlformats.org/officeDocument/2006/relationships" id="259" r:id="R01299dfd42ec4782"/>
    <p:sldId xmlns:r="http://schemas.openxmlformats.org/officeDocument/2006/relationships" id="260" r:id="R97c935d03fb849a0"/>
    <p:sldId xmlns:r="http://schemas.openxmlformats.org/officeDocument/2006/relationships" id="261" r:id="Rdd60eed3f530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087b872af4fac" /><Relationship Type="http://schemas.openxmlformats.org/officeDocument/2006/relationships/slide" Target="/ppt/slides/slide1.xml" Id="R60c0c3ae1c224aa4" /><Relationship Type="http://schemas.openxmlformats.org/officeDocument/2006/relationships/slide" Target="/ppt/slides/slide2.xml" Id="R26578f5b3cf243c2" /><Relationship Type="http://schemas.openxmlformats.org/officeDocument/2006/relationships/slide" Target="/ppt/slides/slide3.xml" Id="R16127575e1fc46de" /><Relationship Type="http://schemas.openxmlformats.org/officeDocument/2006/relationships/slide" Target="/ppt/slides/slide4.xml" Id="R01299dfd42ec4782" /><Relationship Type="http://schemas.openxmlformats.org/officeDocument/2006/relationships/slide" Target="/ppt/slides/slide5.xml" Id="R97c935d03fb849a0" /><Relationship Type="http://schemas.openxmlformats.org/officeDocument/2006/relationships/slide" Target="/ppt/slides/slide6.xml" Id="Rdd60eed3f530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61ef12c61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493f0aba4d19" /><Relationship Type="http://schemas.openxmlformats.org/officeDocument/2006/relationships/theme" Target="/ppt/slideMasters/theme/theme1.xml" Id="R6996ab28a2ff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1493f0aba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0df7be57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c8ea0873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09dd7c643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ee3de61f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7ddbe241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475809bb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