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05a88459214c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8532cc4c8c4b28"/>
  </p:sldMasterIdLst>
  <p:sldIdLst>
    <p:sldId xmlns:r="http://schemas.openxmlformats.org/officeDocument/2006/relationships" id="256" r:id="R2f4b3c117a5a4ba5"/>
    <p:sldId xmlns:r="http://schemas.openxmlformats.org/officeDocument/2006/relationships" id="257" r:id="R24f5d3d816ce484f"/>
    <p:sldId xmlns:r="http://schemas.openxmlformats.org/officeDocument/2006/relationships" id="258" r:id="R5c631057637940f7"/>
    <p:sldId xmlns:r="http://schemas.openxmlformats.org/officeDocument/2006/relationships" id="259" r:id="R4179e393687749b3"/>
    <p:sldId xmlns:r="http://schemas.openxmlformats.org/officeDocument/2006/relationships" id="260" r:id="R73b67b5736c6452c"/>
    <p:sldId xmlns:r="http://schemas.openxmlformats.org/officeDocument/2006/relationships" id="261" r:id="R85149c9fa91d4fca"/>
    <p:sldId xmlns:r="http://schemas.openxmlformats.org/officeDocument/2006/relationships" id="262" r:id="R9dd115f2498640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8532cc4c8c4b28" /><Relationship Type="http://schemas.openxmlformats.org/officeDocument/2006/relationships/slide" Target="/ppt/slides/slide1.xml" Id="R2f4b3c117a5a4ba5" /><Relationship Type="http://schemas.openxmlformats.org/officeDocument/2006/relationships/slide" Target="/ppt/slides/slide2.xml" Id="R24f5d3d816ce484f" /><Relationship Type="http://schemas.openxmlformats.org/officeDocument/2006/relationships/slide" Target="/ppt/slides/slide3.xml" Id="R5c631057637940f7" /><Relationship Type="http://schemas.openxmlformats.org/officeDocument/2006/relationships/slide" Target="/ppt/slides/slide4.xml" Id="R4179e393687749b3" /><Relationship Type="http://schemas.openxmlformats.org/officeDocument/2006/relationships/slide" Target="/ppt/slides/slide5.xml" Id="R73b67b5736c6452c" /><Relationship Type="http://schemas.openxmlformats.org/officeDocument/2006/relationships/slide" Target="/ppt/slides/slide6.xml" Id="R85149c9fa91d4fca" /><Relationship Type="http://schemas.openxmlformats.org/officeDocument/2006/relationships/slide" Target="/ppt/slides/slide7.xml" Id="R9dd115f2498640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43d92045448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763ce74a540b8" /><Relationship Type="http://schemas.openxmlformats.org/officeDocument/2006/relationships/theme" Target="/ppt/slideMasters/theme/theme1.xml" Id="R0c62aec11e6e4d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a763ce74a540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6ebecdfb74d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1a006114b41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828c72ef643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a36c887b34f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5e4dea88a4d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3f2cabfb546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330473da14a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DONAR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DONAR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94 092 381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6 533 722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5 360 141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11 512 659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30 697 055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DONAR HOLDING AS  –  70,5 %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URANOSTIND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ALEN BEGIC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Espehaugen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98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post@donar.no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www.donar.no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985 200 815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