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06e35d088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38e3971914e4a"/>
  </p:sldMasterIdLst>
  <p:sldIdLst>
    <p:sldId xmlns:r="http://schemas.openxmlformats.org/officeDocument/2006/relationships" id="256" r:id="R0317334d130740a5"/>
    <p:sldId xmlns:r="http://schemas.openxmlformats.org/officeDocument/2006/relationships" id="257" r:id="Rf2a2e121808d495f"/>
    <p:sldId xmlns:r="http://schemas.openxmlformats.org/officeDocument/2006/relationships" id="258" r:id="Rc498394db63b4ffe"/>
    <p:sldId xmlns:r="http://schemas.openxmlformats.org/officeDocument/2006/relationships" id="259" r:id="Rdc97bc6b23324287"/>
    <p:sldId xmlns:r="http://schemas.openxmlformats.org/officeDocument/2006/relationships" id="260" r:id="Rafffb835a7454f16"/>
    <p:sldId xmlns:r="http://schemas.openxmlformats.org/officeDocument/2006/relationships" id="261" r:id="R3d4d1511aa23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38e3971914e4a" /><Relationship Type="http://schemas.openxmlformats.org/officeDocument/2006/relationships/slide" Target="/ppt/slides/slide1.xml" Id="R0317334d130740a5" /><Relationship Type="http://schemas.openxmlformats.org/officeDocument/2006/relationships/slide" Target="/ppt/slides/slide2.xml" Id="Rf2a2e121808d495f" /><Relationship Type="http://schemas.openxmlformats.org/officeDocument/2006/relationships/slide" Target="/ppt/slides/slide3.xml" Id="Rc498394db63b4ffe" /><Relationship Type="http://schemas.openxmlformats.org/officeDocument/2006/relationships/slide" Target="/ppt/slides/slide4.xml" Id="Rdc97bc6b23324287" /><Relationship Type="http://schemas.openxmlformats.org/officeDocument/2006/relationships/slide" Target="/ppt/slides/slide5.xml" Id="Rafffb835a7454f16" /><Relationship Type="http://schemas.openxmlformats.org/officeDocument/2006/relationships/slide" Target="/ppt/slides/slide6.xml" Id="R3d4d1511aa23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25220d7ef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67654b5194f25" /><Relationship Type="http://schemas.openxmlformats.org/officeDocument/2006/relationships/theme" Target="/ppt/slideMasters/theme/theme1.xml" Id="R8fe1f5a25281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b67654b519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5ca7bc659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78b06bbb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56164e5bc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d03f022a1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4149f3c44b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c5a04766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EIKEVIKEN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sander@sander.no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985 195 994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