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9956a3a04a48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8c46ab976c4393"/>
  </p:sldMasterIdLst>
  <p:sldIdLst>
    <p:sldId xmlns:r="http://schemas.openxmlformats.org/officeDocument/2006/relationships" id="256" r:id="Re7d5d3d756374051"/>
    <p:sldId xmlns:r="http://schemas.openxmlformats.org/officeDocument/2006/relationships" id="257" r:id="Rdcb183bb5a064e09"/>
    <p:sldId xmlns:r="http://schemas.openxmlformats.org/officeDocument/2006/relationships" id="258" r:id="R19bb771f4ddf4a34"/>
    <p:sldId xmlns:r="http://schemas.openxmlformats.org/officeDocument/2006/relationships" id="259" r:id="R39870a03a2fd4107"/>
    <p:sldId xmlns:r="http://schemas.openxmlformats.org/officeDocument/2006/relationships" id="260" r:id="Ra5af76e1d0594f9b"/>
    <p:sldId xmlns:r="http://schemas.openxmlformats.org/officeDocument/2006/relationships" id="261" r:id="R4f7055a73fca4b9e"/>
    <p:sldId xmlns:r="http://schemas.openxmlformats.org/officeDocument/2006/relationships" id="262" r:id="R1e83e8082beb43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8c46ab976c4393" /><Relationship Type="http://schemas.openxmlformats.org/officeDocument/2006/relationships/slide" Target="/ppt/slides/slide1.xml" Id="Re7d5d3d756374051" /><Relationship Type="http://schemas.openxmlformats.org/officeDocument/2006/relationships/slide" Target="/ppt/slides/slide2.xml" Id="Rdcb183bb5a064e09" /><Relationship Type="http://schemas.openxmlformats.org/officeDocument/2006/relationships/slide" Target="/ppt/slides/slide3.xml" Id="R19bb771f4ddf4a34" /><Relationship Type="http://schemas.openxmlformats.org/officeDocument/2006/relationships/slide" Target="/ppt/slides/slide4.xml" Id="R39870a03a2fd4107" /><Relationship Type="http://schemas.openxmlformats.org/officeDocument/2006/relationships/slide" Target="/ppt/slides/slide5.xml" Id="Ra5af76e1d0594f9b" /><Relationship Type="http://schemas.openxmlformats.org/officeDocument/2006/relationships/slide" Target="/ppt/slides/slide6.xml" Id="R4f7055a73fca4b9e" /><Relationship Type="http://schemas.openxmlformats.org/officeDocument/2006/relationships/slide" Target="/ppt/slides/slide7.xml" Id="R1e83e8082beb43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da9039c9804a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5cfaab25ee40be" /><Relationship Type="http://schemas.openxmlformats.org/officeDocument/2006/relationships/theme" Target="/ppt/slideMasters/theme/theme1.xml" Id="R6d0ed7fe58ee4a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5cfaab25ee40b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298e953cda4a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84449774da4d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6393cf86144d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f35fa495474b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9bb35cb3b7425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e18f4c1f5f49d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343d3af19148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HOLSEN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HOLSEN INVEST AS ble etablert [år] og holder til i Molde.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−4 585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95 755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3 123 720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3 168 234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HOLSEN KJELL 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Amtmann Leths gate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6413 Molde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985 194 939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HOLSEN INVEST AS</a:t>
            </a:r>
          </a:p>
        </p:txBody>
      </p:sp>
    </p:spTree>
  </p:cSld>
  <p:clrMapOvr>
    <a:masterClrMapping xmlns:a="http://schemas.openxmlformats.org/drawingml/2006/main"/>
  </p:clrMapOvr>
</p:sld>
</file>