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580dd93c1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fad2f84f14854"/>
  </p:sldMasterIdLst>
  <p:sldIdLst>
    <p:sldId xmlns:r="http://schemas.openxmlformats.org/officeDocument/2006/relationships" id="256" r:id="Rc76fda4c23f0460e"/>
    <p:sldId xmlns:r="http://schemas.openxmlformats.org/officeDocument/2006/relationships" id="257" r:id="Ra72463c211ce4765"/>
    <p:sldId xmlns:r="http://schemas.openxmlformats.org/officeDocument/2006/relationships" id="258" r:id="Re9b4140a275748b9"/>
    <p:sldId xmlns:r="http://schemas.openxmlformats.org/officeDocument/2006/relationships" id="259" r:id="R3c139ed7a1794d99"/>
    <p:sldId xmlns:r="http://schemas.openxmlformats.org/officeDocument/2006/relationships" id="260" r:id="Ra09f1f4e0abb47c3"/>
    <p:sldId xmlns:r="http://schemas.openxmlformats.org/officeDocument/2006/relationships" id="261" r:id="Ref7113a7dd6045f7"/>
    <p:sldId xmlns:r="http://schemas.openxmlformats.org/officeDocument/2006/relationships" id="262" r:id="Rf5bbadc8bbf0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fad2f84f14854" /><Relationship Type="http://schemas.openxmlformats.org/officeDocument/2006/relationships/slide" Target="/ppt/slides/slide1.xml" Id="Rc76fda4c23f0460e" /><Relationship Type="http://schemas.openxmlformats.org/officeDocument/2006/relationships/slide" Target="/ppt/slides/slide2.xml" Id="Ra72463c211ce4765" /><Relationship Type="http://schemas.openxmlformats.org/officeDocument/2006/relationships/slide" Target="/ppt/slides/slide3.xml" Id="Re9b4140a275748b9" /><Relationship Type="http://schemas.openxmlformats.org/officeDocument/2006/relationships/slide" Target="/ppt/slides/slide4.xml" Id="R3c139ed7a1794d99" /><Relationship Type="http://schemas.openxmlformats.org/officeDocument/2006/relationships/slide" Target="/ppt/slides/slide5.xml" Id="Ra09f1f4e0abb47c3" /><Relationship Type="http://schemas.openxmlformats.org/officeDocument/2006/relationships/slide" Target="/ppt/slides/slide6.xml" Id="Ref7113a7dd6045f7" /><Relationship Type="http://schemas.openxmlformats.org/officeDocument/2006/relationships/slide" Target="/ppt/slides/slide7.xml" Id="Rf5bbadc8bbf0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d2bccf829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9d3a354fc403e" /><Relationship Type="http://schemas.openxmlformats.org/officeDocument/2006/relationships/theme" Target="/ppt/slideMasters/theme/theme1.xml" Id="R6fc056e268f5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9d3a354fc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08f4456d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39bcd595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433ca428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ed896c73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b254a2fb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793398b1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1235cd7b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