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6f23acc6ec48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6a7fd44a1949f7"/>
  </p:sldMasterIdLst>
  <p:sldIdLst>
    <p:sldId xmlns:r="http://schemas.openxmlformats.org/officeDocument/2006/relationships" id="256" r:id="R1a2558f21d9a4f5d"/>
    <p:sldId xmlns:r="http://schemas.openxmlformats.org/officeDocument/2006/relationships" id="257" r:id="R8849736a23044ff2"/>
    <p:sldId xmlns:r="http://schemas.openxmlformats.org/officeDocument/2006/relationships" id="258" r:id="R51b2ea96f7c3413a"/>
    <p:sldId xmlns:r="http://schemas.openxmlformats.org/officeDocument/2006/relationships" id="259" r:id="R5a3aeab6adca4cad"/>
    <p:sldId xmlns:r="http://schemas.openxmlformats.org/officeDocument/2006/relationships" id="260" r:id="Rff3bbb0af96040ab"/>
    <p:sldId xmlns:r="http://schemas.openxmlformats.org/officeDocument/2006/relationships" id="261" r:id="R60d56bb7423840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6a7fd44a1949f7" /><Relationship Type="http://schemas.openxmlformats.org/officeDocument/2006/relationships/slide" Target="/ppt/slides/slide1.xml" Id="R1a2558f21d9a4f5d" /><Relationship Type="http://schemas.openxmlformats.org/officeDocument/2006/relationships/slide" Target="/ppt/slides/slide2.xml" Id="R8849736a23044ff2" /><Relationship Type="http://schemas.openxmlformats.org/officeDocument/2006/relationships/slide" Target="/ppt/slides/slide3.xml" Id="R51b2ea96f7c3413a" /><Relationship Type="http://schemas.openxmlformats.org/officeDocument/2006/relationships/slide" Target="/ppt/slides/slide4.xml" Id="R5a3aeab6adca4cad" /><Relationship Type="http://schemas.openxmlformats.org/officeDocument/2006/relationships/slide" Target="/ppt/slides/slide5.xml" Id="Rff3bbb0af96040ab" /><Relationship Type="http://schemas.openxmlformats.org/officeDocument/2006/relationships/slide" Target="/ppt/slides/slide6.xml" Id="R60d56bb7423840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9b275ca8fe4b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8a447a687480f" /><Relationship Type="http://schemas.openxmlformats.org/officeDocument/2006/relationships/theme" Target="/ppt/slideMasters/theme/theme1.xml" Id="Rc11f8071a96941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58a447a68748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3c510b99e4c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6310691a743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c87d393d740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0b1e6eebe4c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10d6db96e4b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d9d7ad2c24b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CROWE STAVANGER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Bjødnabeen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63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985 182 736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