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1a62c3d46c43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b492143f94623"/>
  </p:sldMasterIdLst>
  <p:sldIdLst>
    <p:sldId xmlns:r="http://schemas.openxmlformats.org/officeDocument/2006/relationships" id="256" r:id="R3b2351855bb94e03"/>
    <p:sldId xmlns:r="http://schemas.openxmlformats.org/officeDocument/2006/relationships" id="257" r:id="R4c8f259ad33f4e0e"/>
    <p:sldId xmlns:r="http://schemas.openxmlformats.org/officeDocument/2006/relationships" id="258" r:id="Re08fd96746dd4310"/>
    <p:sldId xmlns:r="http://schemas.openxmlformats.org/officeDocument/2006/relationships" id="259" r:id="R22a6eb218cd14cf4"/>
    <p:sldId xmlns:r="http://schemas.openxmlformats.org/officeDocument/2006/relationships" id="260" r:id="Rad3a3616617b46e1"/>
    <p:sldId xmlns:r="http://schemas.openxmlformats.org/officeDocument/2006/relationships" id="261" r:id="R3b23762938084721"/>
    <p:sldId xmlns:r="http://schemas.openxmlformats.org/officeDocument/2006/relationships" id="262" r:id="Rd25d6bfd6c1f4d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b492143f94623" /><Relationship Type="http://schemas.openxmlformats.org/officeDocument/2006/relationships/slide" Target="/ppt/slides/slide1.xml" Id="R3b2351855bb94e03" /><Relationship Type="http://schemas.openxmlformats.org/officeDocument/2006/relationships/slide" Target="/ppt/slides/slide2.xml" Id="R4c8f259ad33f4e0e" /><Relationship Type="http://schemas.openxmlformats.org/officeDocument/2006/relationships/slide" Target="/ppt/slides/slide3.xml" Id="Re08fd96746dd4310" /><Relationship Type="http://schemas.openxmlformats.org/officeDocument/2006/relationships/slide" Target="/ppt/slides/slide4.xml" Id="R22a6eb218cd14cf4" /><Relationship Type="http://schemas.openxmlformats.org/officeDocument/2006/relationships/slide" Target="/ppt/slides/slide5.xml" Id="Rad3a3616617b46e1" /><Relationship Type="http://schemas.openxmlformats.org/officeDocument/2006/relationships/slide" Target="/ppt/slides/slide6.xml" Id="R3b23762938084721" /><Relationship Type="http://schemas.openxmlformats.org/officeDocument/2006/relationships/slide" Target="/ppt/slides/slide7.xml" Id="Rd25d6bfd6c1f4d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aa268528749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64a05fed4445d" /><Relationship Type="http://schemas.openxmlformats.org/officeDocument/2006/relationships/theme" Target="/ppt/slideMasters/theme/theme1.xml" Id="Ree6cd7f1952a4f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64a05fed444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849bc353e4b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db0710d764b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7e83fdbf141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49fbc6d4748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64cd6a13343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6347e6cb746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b17549ab247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WTEC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WTEC AS ble etablert [år] og holder til i Sofiemyr.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−101 734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WTEC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RUSVIK ØIVIND MELLEM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WTEC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vei 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1412 Sofiemyr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WTEC AS</a:t>
            </a:r>
          </a:p>
        </p:txBody>
      </p:sp>
    </p:spTree>
  </p:cSld>
  <p:clrMapOvr>
    <a:masterClrMapping xmlns:a="http://schemas.openxmlformats.org/drawingml/2006/main"/>
  </p:clrMapOvr>
</p:sld>
</file>