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b3294bee6444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adee930c414b3b"/>
  </p:sldMasterIdLst>
  <p:sldIdLst>
    <p:sldId xmlns:r="http://schemas.openxmlformats.org/officeDocument/2006/relationships" id="256" r:id="R35b284c9b6df45a0"/>
    <p:sldId xmlns:r="http://schemas.openxmlformats.org/officeDocument/2006/relationships" id="257" r:id="Rd898f3ba874d4717"/>
    <p:sldId xmlns:r="http://schemas.openxmlformats.org/officeDocument/2006/relationships" id="258" r:id="R0c988453310b48d8"/>
    <p:sldId xmlns:r="http://schemas.openxmlformats.org/officeDocument/2006/relationships" id="259" r:id="R9bbc67b88d734dcc"/>
    <p:sldId xmlns:r="http://schemas.openxmlformats.org/officeDocument/2006/relationships" id="260" r:id="R6e6f2b3b9d884dcb"/>
    <p:sldId xmlns:r="http://schemas.openxmlformats.org/officeDocument/2006/relationships" id="261" r:id="R543450006c024206"/>
    <p:sldId xmlns:r="http://schemas.openxmlformats.org/officeDocument/2006/relationships" id="262" r:id="Rebdeae81a9ce46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adee930c414b3b" /><Relationship Type="http://schemas.openxmlformats.org/officeDocument/2006/relationships/slide" Target="/ppt/slides/slide1.xml" Id="R35b284c9b6df45a0" /><Relationship Type="http://schemas.openxmlformats.org/officeDocument/2006/relationships/slide" Target="/ppt/slides/slide2.xml" Id="Rd898f3ba874d4717" /><Relationship Type="http://schemas.openxmlformats.org/officeDocument/2006/relationships/slide" Target="/ppt/slides/slide3.xml" Id="R0c988453310b48d8" /><Relationship Type="http://schemas.openxmlformats.org/officeDocument/2006/relationships/slide" Target="/ppt/slides/slide4.xml" Id="R9bbc67b88d734dcc" /><Relationship Type="http://schemas.openxmlformats.org/officeDocument/2006/relationships/slide" Target="/ppt/slides/slide5.xml" Id="R6e6f2b3b9d884dcb" /><Relationship Type="http://schemas.openxmlformats.org/officeDocument/2006/relationships/slide" Target="/ppt/slides/slide6.xml" Id="R543450006c024206" /><Relationship Type="http://schemas.openxmlformats.org/officeDocument/2006/relationships/slide" Target="/ppt/slides/slide7.xml" Id="Rebdeae81a9ce46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b056f356f349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f9ccc697d0491c" /><Relationship Type="http://schemas.openxmlformats.org/officeDocument/2006/relationships/theme" Target="/ppt/slideMasters/theme/theme1.xml" Id="R317aa0aab65e42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f9ccc697d049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3ae40569b94b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7161d9bbc144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41047247c74e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9fc123abb746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0c0fbf972042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d98e98faa144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2f0582b07e46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ANDRESEN OG SØNN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ANDRESEN OG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ANDRESEN OG SØNN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ANDRESEN OG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ANDRESEN OG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ANDRESEN OG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28 526 244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3 954 997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3 274 520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5 367 780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16 016 390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ANDRESEN OG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ARNE ANDRESEN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PATRICK ANDRESEN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ANDRESEN OG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Refstad allé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22 13 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post@andresenogsonn.no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985 169 136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ANDRESEN OG SØNN AS</a:t>
            </a:r>
          </a:p>
        </p:txBody>
      </p:sp>
    </p:spTree>
  </p:cSld>
  <p:clrMapOvr>
    <a:masterClrMapping xmlns:a="http://schemas.openxmlformats.org/drawingml/2006/main"/>
  </p:clrMapOvr>
</p:sld>
</file>