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6744032b3a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4e8c29eb54928"/>
  </p:sldMasterIdLst>
  <p:sldIdLst>
    <p:sldId xmlns:r="http://schemas.openxmlformats.org/officeDocument/2006/relationships" id="256" r:id="R10c4071384b94818"/>
    <p:sldId xmlns:r="http://schemas.openxmlformats.org/officeDocument/2006/relationships" id="257" r:id="Rf1eb90d305254e6f"/>
    <p:sldId xmlns:r="http://schemas.openxmlformats.org/officeDocument/2006/relationships" id="258" r:id="Rfacb0e5fa4964cde"/>
    <p:sldId xmlns:r="http://schemas.openxmlformats.org/officeDocument/2006/relationships" id="259" r:id="R326a3fe647dc4bd3"/>
    <p:sldId xmlns:r="http://schemas.openxmlformats.org/officeDocument/2006/relationships" id="260" r:id="R5de17c9848ae4654"/>
    <p:sldId xmlns:r="http://schemas.openxmlformats.org/officeDocument/2006/relationships" id="261" r:id="Rd79a94a2ae084374"/>
    <p:sldId xmlns:r="http://schemas.openxmlformats.org/officeDocument/2006/relationships" id="262" r:id="R8421a4f11423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4e8c29eb54928" /><Relationship Type="http://schemas.openxmlformats.org/officeDocument/2006/relationships/slide" Target="/ppt/slides/slide1.xml" Id="R10c4071384b94818" /><Relationship Type="http://schemas.openxmlformats.org/officeDocument/2006/relationships/slide" Target="/ppt/slides/slide2.xml" Id="Rf1eb90d305254e6f" /><Relationship Type="http://schemas.openxmlformats.org/officeDocument/2006/relationships/slide" Target="/ppt/slides/slide3.xml" Id="Rfacb0e5fa4964cde" /><Relationship Type="http://schemas.openxmlformats.org/officeDocument/2006/relationships/slide" Target="/ppt/slides/slide4.xml" Id="R326a3fe647dc4bd3" /><Relationship Type="http://schemas.openxmlformats.org/officeDocument/2006/relationships/slide" Target="/ppt/slides/slide5.xml" Id="R5de17c9848ae4654" /><Relationship Type="http://schemas.openxmlformats.org/officeDocument/2006/relationships/slide" Target="/ppt/slides/slide6.xml" Id="Rd79a94a2ae084374" /><Relationship Type="http://schemas.openxmlformats.org/officeDocument/2006/relationships/slide" Target="/ppt/slides/slide7.xml" Id="R8421a4f11423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40a630dd841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1c533f8164586" /><Relationship Type="http://schemas.openxmlformats.org/officeDocument/2006/relationships/theme" Target="/ppt/slideMasters/theme/theme1.xml" Id="Rd7231eb6c5bc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21c533f816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98ca247c0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2281853844d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8965f1a3341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7fd9f4e8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ae6c40b2e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8bcde2e5b42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6ca339877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 BRYN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BRYN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18 261 680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−689 113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4 073 937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TORP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GABRIELSEN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HAGEN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76 15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985 160 759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BRYN AS</a:t>
            </a:r>
          </a:p>
        </p:txBody>
      </p:sp>
    </p:spTree>
  </p:cSld>
  <p:clrMapOvr>
    <a:masterClrMapping xmlns:a="http://schemas.openxmlformats.org/drawingml/2006/main"/>
  </p:clrMapOvr>
</p:sld>
</file>