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f256ec9d3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372c5f3de444e"/>
  </p:sldMasterIdLst>
  <p:sldIdLst>
    <p:sldId xmlns:r="http://schemas.openxmlformats.org/officeDocument/2006/relationships" id="256" r:id="R8c72cd6b629948c8"/>
    <p:sldId xmlns:r="http://schemas.openxmlformats.org/officeDocument/2006/relationships" id="257" r:id="R36c4af4aeabf468c"/>
    <p:sldId xmlns:r="http://schemas.openxmlformats.org/officeDocument/2006/relationships" id="258" r:id="Rc48d15aa6a3a45b8"/>
    <p:sldId xmlns:r="http://schemas.openxmlformats.org/officeDocument/2006/relationships" id="259" r:id="R67e35b2cd54845bc"/>
    <p:sldId xmlns:r="http://schemas.openxmlformats.org/officeDocument/2006/relationships" id="260" r:id="R1e214f00c27a4151"/>
    <p:sldId xmlns:r="http://schemas.openxmlformats.org/officeDocument/2006/relationships" id="261" r:id="R802f3ac44264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372c5f3de444e" /><Relationship Type="http://schemas.openxmlformats.org/officeDocument/2006/relationships/slide" Target="/ppt/slides/slide1.xml" Id="R8c72cd6b629948c8" /><Relationship Type="http://schemas.openxmlformats.org/officeDocument/2006/relationships/slide" Target="/ppt/slides/slide2.xml" Id="R36c4af4aeabf468c" /><Relationship Type="http://schemas.openxmlformats.org/officeDocument/2006/relationships/slide" Target="/ppt/slides/slide3.xml" Id="Rc48d15aa6a3a45b8" /><Relationship Type="http://schemas.openxmlformats.org/officeDocument/2006/relationships/slide" Target="/ppt/slides/slide4.xml" Id="R67e35b2cd54845bc" /><Relationship Type="http://schemas.openxmlformats.org/officeDocument/2006/relationships/slide" Target="/ppt/slides/slide5.xml" Id="R1e214f00c27a4151" /><Relationship Type="http://schemas.openxmlformats.org/officeDocument/2006/relationships/slide" Target="/ppt/slides/slide6.xml" Id="R802f3ac44264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1efb45530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b31e87094cde" /><Relationship Type="http://schemas.openxmlformats.org/officeDocument/2006/relationships/theme" Target="/ppt/slideMasters/theme/theme1.xml" Id="R15c6e455c653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bb31e8709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4a60f040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4b900a5a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ec50a9f7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af56dc4b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82c61635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72d31fb1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