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fc4e4aafd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78be576fe4f0d"/>
  </p:sldMasterIdLst>
  <p:sldIdLst>
    <p:sldId xmlns:r="http://schemas.openxmlformats.org/officeDocument/2006/relationships" id="256" r:id="R4a299ff956a44574"/>
    <p:sldId xmlns:r="http://schemas.openxmlformats.org/officeDocument/2006/relationships" id="257" r:id="R04432bc6b8d644d2"/>
    <p:sldId xmlns:r="http://schemas.openxmlformats.org/officeDocument/2006/relationships" id="258" r:id="Rcad7d8125f95413b"/>
    <p:sldId xmlns:r="http://schemas.openxmlformats.org/officeDocument/2006/relationships" id="259" r:id="R592653f29c50467a"/>
    <p:sldId xmlns:r="http://schemas.openxmlformats.org/officeDocument/2006/relationships" id="260" r:id="Rd681c093a0f84044"/>
    <p:sldId xmlns:r="http://schemas.openxmlformats.org/officeDocument/2006/relationships" id="261" r:id="Rfca7fa377bf9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78be576fe4f0d" /><Relationship Type="http://schemas.openxmlformats.org/officeDocument/2006/relationships/slide" Target="/ppt/slides/slide1.xml" Id="R4a299ff956a44574" /><Relationship Type="http://schemas.openxmlformats.org/officeDocument/2006/relationships/slide" Target="/ppt/slides/slide2.xml" Id="R04432bc6b8d644d2" /><Relationship Type="http://schemas.openxmlformats.org/officeDocument/2006/relationships/slide" Target="/ppt/slides/slide3.xml" Id="Rcad7d8125f95413b" /><Relationship Type="http://schemas.openxmlformats.org/officeDocument/2006/relationships/slide" Target="/ppt/slides/slide4.xml" Id="R592653f29c50467a" /><Relationship Type="http://schemas.openxmlformats.org/officeDocument/2006/relationships/slide" Target="/ppt/slides/slide5.xml" Id="Rd681c093a0f84044" /><Relationship Type="http://schemas.openxmlformats.org/officeDocument/2006/relationships/slide" Target="/ppt/slides/slide6.xml" Id="Rfca7fa377bf9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d56368322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b3e759044af8" /><Relationship Type="http://schemas.openxmlformats.org/officeDocument/2006/relationships/theme" Target="/ppt/slideMasters/theme/theme1.xml" Id="Rf703119a6d6f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5b3e75904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45ddb158d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d6c5a880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5354f6d4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0ab1bf94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6e1f176f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3c59e1bf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