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f33d34231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26c0c51884673"/>
  </p:sldMasterIdLst>
  <p:sldIdLst>
    <p:sldId xmlns:r="http://schemas.openxmlformats.org/officeDocument/2006/relationships" id="256" r:id="R3433cb07f5014976"/>
    <p:sldId xmlns:r="http://schemas.openxmlformats.org/officeDocument/2006/relationships" id="257" r:id="R6ae1220eaaac4432"/>
    <p:sldId xmlns:r="http://schemas.openxmlformats.org/officeDocument/2006/relationships" id="258" r:id="Rf9e4f0e6b7024aa3"/>
    <p:sldId xmlns:r="http://schemas.openxmlformats.org/officeDocument/2006/relationships" id="259" r:id="R3c6f5a3397314748"/>
    <p:sldId xmlns:r="http://schemas.openxmlformats.org/officeDocument/2006/relationships" id="260" r:id="R0a999f0e50094b48"/>
    <p:sldId xmlns:r="http://schemas.openxmlformats.org/officeDocument/2006/relationships" id="261" r:id="Rb4b714c4f3704b39"/>
    <p:sldId xmlns:r="http://schemas.openxmlformats.org/officeDocument/2006/relationships" id="262" r:id="R9e64acf12a27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26c0c51884673" /><Relationship Type="http://schemas.openxmlformats.org/officeDocument/2006/relationships/slide" Target="/ppt/slides/slide1.xml" Id="R3433cb07f5014976" /><Relationship Type="http://schemas.openxmlformats.org/officeDocument/2006/relationships/slide" Target="/ppt/slides/slide2.xml" Id="R6ae1220eaaac4432" /><Relationship Type="http://schemas.openxmlformats.org/officeDocument/2006/relationships/slide" Target="/ppt/slides/slide3.xml" Id="Rf9e4f0e6b7024aa3" /><Relationship Type="http://schemas.openxmlformats.org/officeDocument/2006/relationships/slide" Target="/ppt/slides/slide4.xml" Id="R3c6f5a3397314748" /><Relationship Type="http://schemas.openxmlformats.org/officeDocument/2006/relationships/slide" Target="/ppt/slides/slide5.xml" Id="R0a999f0e50094b48" /><Relationship Type="http://schemas.openxmlformats.org/officeDocument/2006/relationships/slide" Target="/ppt/slides/slide6.xml" Id="Rb4b714c4f3704b39" /><Relationship Type="http://schemas.openxmlformats.org/officeDocument/2006/relationships/slide" Target="/ppt/slides/slide7.xml" Id="R9e64acf12a27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9d3af0592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901b55e84cda" /><Relationship Type="http://schemas.openxmlformats.org/officeDocument/2006/relationships/theme" Target="/ppt/slideMasters/theme/theme1.xml" Id="R42a8bf38d122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2901b55e8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95a43e9ef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9da89847d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2e35674c1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657a0d314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ae889ebfb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b062f091a4b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93833eea7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