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9ad491738741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238df25d884ec5"/>
  </p:sldMasterIdLst>
  <p:sldIdLst>
    <p:sldId xmlns:r="http://schemas.openxmlformats.org/officeDocument/2006/relationships" id="256" r:id="Re606af393c1c44b9"/>
    <p:sldId xmlns:r="http://schemas.openxmlformats.org/officeDocument/2006/relationships" id="257" r:id="R02a7bbd85b814fb9"/>
    <p:sldId xmlns:r="http://schemas.openxmlformats.org/officeDocument/2006/relationships" id="258" r:id="R42cdc108f44d4947"/>
    <p:sldId xmlns:r="http://schemas.openxmlformats.org/officeDocument/2006/relationships" id="259" r:id="R64055e4811b841e6"/>
    <p:sldId xmlns:r="http://schemas.openxmlformats.org/officeDocument/2006/relationships" id="260" r:id="Rb29cd45acdb34e74"/>
    <p:sldId xmlns:r="http://schemas.openxmlformats.org/officeDocument/2006/relationships" id="261" r:id="R22c6250b0fc74a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238df25d884ec5" /><Relationship Type="http://schemas.openxmlformats.org/officeDocument/2006/relationships/slide" Target="/ppt/slides/slide1.xml" Id="Re606af393c1c44b9" /><Relationship Type="http://schemas.openxmlformats.org/officeDocument/2006/relationships/slide" Target="/ppt/slides/slide2.xml" Id="R02a7bbd85b814fb9" /><Relationship Type="http://schemas.openxmlformats.org/officeDocument/2006/relationships/slide" Target="/ppt/slides/slide3.xml" Id="R42cdc108f44d4947" /><Relationship Type="http://schemas.openxmlformats.org/officeDocument/2006/relationships/slide" Target="/ppt/slides/slide4.xml" Id="R64055e4811b841e6" /><Relationship Type="http://schemas.openxmlformats.org/officeDocument/2006/relationships/slide" Target="/ppt/slides/slide5.xml" Id="Rb29cd45acdb34e74" /><Relationship Type="http://schemas.openxmlformats.org/officeDocument/2006/relationships/slide" Target="/ppt/slides/slide6.xml" Id="R22c6250b0fc74a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eec04db36940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a58e879904f99" /><Relationship Type="http://schemas.openxmlformats.org/officeDocument/2006/relationships/theme" Target="/ppt/slideMasters/theme/theme1.xml" Id="Rde18f979f97d4a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ca58e879904f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d38d289324c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0277f7a6042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f00711cc74c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2c20f8f0d4e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d3c544b4a40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bdaaccf0e4a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MIKI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Dahls gate 1-3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47 09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post@miki-regnskap.no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985 148 651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