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7e5f912a10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6bd7a93ec9454b"/>
  </p:sldMasterIdLst>
  <p:sldIdLst>
    <p:sldId xmlns:r="http://schemas.openxmlformats.org/officeDocument/2006/relationships" id="256" r:id="Rfb1f30cada62405c"/>
    <p:sldId xmlns:r="http://schemas.openxmlformats.org/officeDocument/2006/relationships" id="257" r:id="R598670f2dbfc468b"/>
    <p:sldId xmlns:r="http://schemas.openxmlformats.org/officeDocument/2006/relationships" id="258" r:id="R94cbe4c8c6664c61"/>
    <p:sldId xmlns:r="http://schemas.openxmlformats.org/officeDocument/2006/relationships" id="259" r:id="R0f3bd212395b42f7"/>
    <p:sldId xmlns:r="http://schemas.openxmlformats.org/officeDocument/2006/relationships" id="260" r:id="R3682e8dd6a744b2a"/>
    <p:sldId xmlns:r="http://schemas.openxmlformats.org/officeDocument/2006/relationships" id="261" r:id="R6a793ed70cfb47fa"/>
    <p:sldId xmlns:r="http://schemas.openxmlformats.org/officeDocument/2006/relationships" id="262" r:id="Rbd81fda4bbfa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bd7a93ec9454b" /><Relationship Type="http://schemas.openxmlformats.org/officeDocument/2006/relationships/slide" Target="/ppt/slides/slide1.xml" Id="Rfb1f30cada62405c" /><Relationship Type="http://schemas.openxmlformats.org/officeDocument/2006/relationships/slide" Target="/ppt/slides/slide2.xml" Id="R598670f2dbfc468b" /><Relationship Type="http://schemas.openxmlformats.org/officeDocument/2006/relationships/slide" Target="/ppt/slides/slide3.xml" Id="R94cbe4c8c6664c61" /><Relationship Type="http://schemas.openxmlformats.org/officeDocument/2006/relationships/slide" Target="/ppt/slides/slide4.xml" Id="R0f3bd212395b42f7" /><Relationship Type="http://schemas.openxmlformats.org/officeDocument/2006/relationships/slide" Target="/ppt/slides/slide5.xml" Id="R3682e8dd6a744b2a" /><Relationship Type="http://schemas.openxmlformats.org/officeDocument/2006/relationships/slide" Target="/ppt/slides/slide6.xml" Id="R6a793ed70cfb47fa" /><Relationship Type="http://schemas.openxmlformats.org/officeDocument/2006/relationships/slide" Target="/ppt/slides/slide7.xml" Id="Rbd81fda4bbfa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9ad1bcc83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933ae82794abf" /><Relationship Type="http://schemas.openxmlformats.org/officeDocument/2006/relationships/theme" Target="/ppt/slideMasters/theme/theme1.xml" Id="R3b17455498ef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933ae8279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b10e01a16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db33ffe5c4f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f11146f98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5e4ffe79d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b8cd9410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560894e5b45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f5da2954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SØR-HEDMARK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SØR-HEDMARK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15 267 609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HILDE SOLVOR 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GRØNNERUD TROND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ESPEN TUSKIND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LEIKVANG ANNE MARIT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Tommelstads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