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64c4fcbcf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ae896b5004a25"/>
  </p:sldMasterIdLst>
  <p:sldIdLst>
    <p:sldId xmlns:r="http://schemas.openxmlformats.org/officeDocument/2006/relationships" id="256" r:id="R1710abb88e4e4412"/>
    <p:sldId xmlns:r="http://schemas.openxmlformats.org/officeDocument/2006/relationships" id="257" r:id="R27a84e72a6d24852"/>
    <p:sldId xmlns:r="http://schemas.openxmlformats.org/officeDocument/2006/relationships" id="258" r:id="R231f8766e2964c46"/>
    <p:sldId xmlns:r="http://schemas.openxmlformats.org/officeDocument/2006/relationships" id="259" r:id="Rcd5f54bd93f44753"/>
    <p:sldId xmlns:r="http://schemas.openxmlformats.org/officeDocument/2006/relationships" id="260" r:id="R46abb2b5e29a4299"/>
    <p:sldId xmlns:r="http://schemas.openxmlformats.org/officeDocument/2006/relationships" id="261" r:id="Rdac1051d9307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ae896b5004a25" /><Relationship Type="http://schemas.openxmlformats.org/officeDocument/2006/relationships/slide" Target="/ppt/slides/slide1.xml" Id="R1710abb88e4e4412" /><Relationship Type="http://schemas.openxmlformats.org/officeDocument/2006/relationships/slide" Target="/ppt/slides/slide2.xml" Id="R27a84e72a6d24852" /><Relationship Type="http://schemas.openxmlformats.org/officeDocument/2006/relationships/slide" Target="/ppt/slides/slide3.xml" Id="R231f8766e2964c46" /><Relationship Type="http://schemas.openxmlformats.org/officeDocument/2006/relationships/slide" Target="/ppt/slides/slide4.xml" Id="Rcd5f54bd93f44753" /><Relationship Type="http://schemas.openxmlformats.org/officeDocument/2006/relationships/slide" Target="/ppt/slides/slide5.xml" Id="R46abb2b5e29a4299" /><Relationship Type="http://schemas.openxmlformats.org/officeDocument/2006/relationships/slide" Target="/ppt/slides/slide6.xml" Id="Rdac1051d9307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c62ca028b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329d3ac34521" /><Relationship Type="http://schemas.openxmlformats.org/officeDocument/2006/relationships/theme" Target="/ppt/slideMasters/theme/theme1.xml" Id="R4e53ab0a5c24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d329d3ac3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d3765fc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852d0986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5534d9cf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1cb70228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0dd901416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5a6f21f6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