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ef497aa5e346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559a031149406e"/>
  </p:sldMasterIdLst>
  <p:sldIdLst>
    <p:sldId xmlns:r="http://schemas.openxmlformats.org/officeDocument/2006/relationships" id="256" r:id="Rb417389d40c04ebe"/>
    <p:sldId xmlns:r="http://schemas.openxmlformats.org/officeDocument/2006/relationships" id="257" r:id="R045636961aec4419"/>
    <p:sldId xmlns:r="http://schemas.openxmlformats.org/officeDocument/2006/relationships" id="258" r:id="R2acd7ee18f43454c"/>
    <p:sldId xmlns:r="http://schemas.openxmlformats.org/officeDocument/2006/relationships" id="259" r:id="Rcebcaa68629746e2"/>
    <p:sldId xmlns:r="http://schemas.openxmlformats.org/officeDocument/2006/relationships" id="260" r:id="R4780390f2d994a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559a031149406e" /><Relationship Type="http://schemas.openxmlformats.org/officeDocument/2006/relationships/slide" Target="/ppt/slides/slide1.xml" Id="Rb417389d40c04ebe" /><Relationship Type="http://schemas.openxmlformats.org/officeDocument/2006/relationships/slide" Target="/ppt/slides/slide2.xml" Id="R045636961aec4419" /><Relationship Type="http://schemas.openxmlformats.org/officeDocument/2006/relationships/slide" Target="/ppt/slides/slide3.xml" Id="R2acd7ee18f43454c" /><Relationship Type="http://schemas.openxmlformats.org/officeDocument/2006/relationships/slide" Target="/ppt/slides/slide4.xml" Id="Rcebcaa68629746e2" /><Relationship Type="http://schemas.openxmlformats.org/officeDocument/2006/relationships/slide" Target="/ppt/slides/slide5.xml" Id="R4780390f2d994a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cc6a8dafd34b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a0b378325343eb" /><Relationship Type="http://schemas.openxmlformats.org/officeDocument/2006/relationships/theme" Target="/ppt/slideMasters/theme/theme1.xml" Id="Rf47878e79c5046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a0b378325343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8a11a85cc44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92b3a2b554f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a1211a04a4e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05d2ffaea45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3df2320f84a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TUBULUS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TUBULUS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TUBULUS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TUBULUS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TUBULUS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TUBULUS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985 096 449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TUBULUS AS</a:t>
            </a:r>
          </a:p>
        </p:txBody>
      </p:sp>
    </p:spTree>
  </p:cSld>
  <p:clrMapOvr>
    <a:masterClrMapping xmlns:a="http://schemas.openxmlformats.org/drawingml/2006/main"/>
  </p:clrMapOvr>
</p:sld>
</file>