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07f6bc374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3d76244c44e77"/>
  </p:sldMasterIdLst>
  <p:sldIdLst>
    <p:sldId xmlns:r="http://schemas.openxmlformats.org/officeDocument/2006/relationships" id="256" r:id="R7b9c955dd6364acc"/>
    <p:sldId xmlns:r="http://schemas.openxmlformats.org/officeDocument/2006/relationships" id="257" r:id="Rf1c613b2606b4b11"/>
    <p:sldId xmlns:r="http://schemas.openxmlformats.org/officeDocument/2006/relationships" id="258" r:id="R53de49dfc5a94274"/>
    <p:sldId xmlns:r="http://schemas.openxmlformats.org/officeDocument/2006/relationships" id="259" r:id="Re0363a6f5ced40ad"/>
    <p:sldId xmlns:r="http://schemas.openxmlformats.org/officeDocument/2006/relationships" id="260" r:id="Ree79ae4b761148bb"/>
    <p:sldId xmlns:r="http://schemas.openxmlformats.org/officeDocument/2006/relationships" id="261" r:id="R2e7c2e2113b944be"/>
    <p:sldId xmlns:r="http://schemas.openxmlformats.org/officeDocument/2006/relationships" id="262" r:id="R0e45d5579bac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3d76244c44e77" /><Relationship Type="http://schemas.openxmlformats.org/officeDocument/2006/relationships/slide" Target="/ppt/slides/slide1.xml" Id="R7b9c955dd6364acc" /><Relationship Type="http://schemas.openxmlformats.org/officeDocument/2006/relationships/slide" Target="/ppt/slides/slide2.xml" Id="Rf1c613b2606b4b11" /><Relationship Type="http://schemas.openxmlformats.org/officeDocument/2006/relationships/slide" Target="/ppt/slides/slide3.xml" Id="R53de49dfc5a94274" /><Relationship Type="http://schemas.openxmlformats.org/officeDocument/2006/relationships/slide" Target="/ppt/slides/slide4.xml" Id="Re0363a6f5ced40ad" /><Relationship Type="http://schemas.openxmlformats.org/officeDocument/2006/relationships/slide" Target="/ppt/slides/slide5.xml" Id="Ree79ae4b761148bb" /><Relationship Type="http://schemas.openxmlformats.org/officeDocument/2006/relationships/slide" Target="/ppt/slides/slide6.xml" Id="R2e7c2e2113b944be" /><Relationship Type="http://schemas.openxmlformats.org/officeDocument/2006/relationships/slide" Target="/ppt/slides/slide7.xml" Id="R0e45d5579bac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4450c6249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b73e92664b62" /><Relationship Type="http://schemas.openxmlformats.org/officeDocument/2006/relationships/theme" Target="/ppt/slideMasters/theme/theme1.xml" Id="R6245b7bcf634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9b73e9266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6133721e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d76f55a4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5fe5a67e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1634ef71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d96082e9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6321d018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74f4c3f9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