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255ae88c6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4611867a14560"/>
  </p:sldMasterIdLst>
  <p:sldIdLst>
    <p:sldId xmlns:r="http://schemas.openxmlformats.org/officeDocument/2006/relationships" id="256" r:id="Rf819c57fe7f84a58"/>
    <p:sldId xmlns:r="http://schemas.openxmlformats.org/officeDocument/2006/relationships" id="257" r:id="Rcb5922c50ca0463c"/>
    <p:sldId xmlns:r="http://schemas.openxmlformats.org/officeDocument/2006/relationships" id="258" r:id="Raba6ba737ba84888"/>
    <p:sldId xmlns:r="http://schemas.openxmlformats.org/officeDocument/2006/relationships" id="259" r:id="Ra8969a9156f94b8c"/>
    <p:sldId xmlns:r="http://schemas.openxmlformats.org/officeDocument/2006/relationships" id="260" r:id="Rb61a262b74034b41"/>
    <p:sldId xmlns:r="http://schemas.openxmlformats.org/officeDocument/2006/relationships" id="261" r:id="R4626bb02edf5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4611867a14560" /><Relationship Type="http://schemas.openxmlformats.org/officeDocument/2006/relationships/slide" Target="/ppt/slides/slide1.xml" Id="Rf819c57fe7f84a58" /><Relationship Type="http://schemas.openxmlformats.org/officeDocument/2006/relationships/slide" Target="/ppt/slides/slide2.xml" Id="Rcb5922c50ca0463c" /><Relationship Type="http://schemas.openxmlformats.org/officeDocument/2006/relationships/slide" Target="/ppt/slides/slide3.xml" Id="Raba6ba737ba84888" /><Relationship Type="http://schemas.openxmlformats.org/officeDocument/2006/relationships/slide" Target="/ppt/slides/slide4.xml" Id="Ra8969a9156f94b8c" /><Relationship Type="http://schemas.openxmlformats.org/officeDocument/2006/relationships/slide" Target="/ppt/slides/slide5.xml" Id="Rb61a262b74034b41" /><Relationship Type="http://schemas.openxmlformats.org/officeDocument/2006/relationships/slide" Target="/ppt/slides/slide6.xml" Id="R4626bb02edf5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f42bb176f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4a5eaed67405b" /><Relationship Type="http://schemas.openxmlformats.org/officeDocument/2006/relationships/theme" Target="/ppt/slideMasters/theme/theme1.xml" Id="R3c5d515ff5ed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4a5eaed67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cb3ff58b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38eb83cd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f496d061b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adf1634c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ad0a68582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25f24737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