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a807267cf041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4f6ced7a6246be"/>
  </p:sldMasterIdLst>
  <p:sldIdLst>
    <p:sldId xmlns:r="http://schemas.openxmlformats.org/officeDocument/2006/relationships" id="256" r:id="R4df477d487c0486e"/>
    <p:sldId xmlns:r="http://schemas.openxmlformats.org/officeDocument/2006/relationships" id="257" r:id="Rbec1f892f1b54932"/>
    <p:sldId xmlns:r="http://schemas.openxmlformats.org/officeDocument/2006/relationships" id="258" r:id="Rbfcea36210a24fa2"/>
    <p:sldId xmlns:r="http://schemas.openxmlformats.org/officeDocument/2006/relationships" id="259" r:id="R4e68b47b073f401f"/>
    <p:sldId xmlns:r="http://schemas.openxmlformats.org/officeDocument/2006/relationships" id="260" r:id="R352ded0befd84346"/>
    <p:sldId xmlns:r="http://schemas.openxmlformats.org/officeDocument/2006/relationships" id="261" r:id="R638103e07f3744a3"/>
    <p:sldId xmlns:r="http://schemas.openxmlformats.org/officeDocument/2006/relationships" id="262" r:id="R3e6ff8e1510f4c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f6ced7a6246be" /><Relationship Type="http://schemas.openxmlformats.org/officeDocument/2006/relationships/slide" Target="/ppt/slides/slide1.xml" Id="R4df477d487c0486e" /><Relationship Type="http://schemas.openxmlformats.org/officeDocument/2006/relationships/slide" Target="/ppt/slides/slide2.xml" Id="Rbec1f892f1b54932" /><Relationship Type="http://schemas.openxmlformats.org/officeDocument/2006/relationships/slide" Target="/ppt/slides/slide3.xml" Id="Rbfcea36210a24fa2" /><Relationship Type="http://schemas.openxmlformats.org/officeDocument/2006/relationships/slide" Target="/ppt/slides/slide4.xml" Id="R4e68b47b073f401f" /><Relationship Type="http://schemas.openxmlformats.org/officeDocument/2006/relationships/slide" Target="/ppt/slides/slide5.xml" Id="R352ded0befd84346" /><Relationship Type="http://schemas.openxmlformats.org/officeDocument/2006/relationships/slide" Target="/ppt/slides/slide6.xml" Id="R638103e07f3744a3" /><Relationship Type="http://schemas.openxmlformats.org/officeDocument/2006/relationships/slide" Target="/ppt/slides/slide7.xml" Id="R3e6ff8e1510f4c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3858e0542a40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91932fac8409e" /><Relationship Type="http://schemas.openxmlformats.org/officeDocument/2006/relationships/theme" Target="/ppt/slideMasters/theme/theme1.xml" Id="R797ac9a4bf744f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e91932fac840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68edf21204f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1bb7bbafb44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663472e9a4e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4293fb30f41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20ef6fee64f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b861ec2f1042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5330fdfcd04b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PITUS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PITUS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7 461 407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50 121 363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50 479 544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ANKER-RASCH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ANKER-RASCH  –  49,5 %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ANKER-RASCH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985 013 241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