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b63bc61df8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debf56d534f78"/>
  </p:sldMasterIdLst>
  <p:sldIdLst>
    <p:sldId xmlns:r="http://schemas.openxmlformats.org/officeDocument/2006/relationships" id="256" r:id="R8038dc684aa94032"/>
    <p:sldId xmlns:r="http://schemas.openxmlformats.org/officeDocument/2006/relationships" id="257" r:id="R57a9ecf1d27e476b"/>
    <p:sldId xmlns:r="http://schemas.openxmlformats.org/officeDocument/2006/relationships" id="258" r:id="R5e586270d9d74c5d"/>
    <p:sldId xmlns:r="http://schemas.openxmlformats.org/officeDocument/2006/relationships" id="259" r:id="Rca47d329dbfd44f6"/>
    <p:sldId xmlns:r="http://schemas.openxmlformats.org/officeDocument/2006/relationships" id="260" r:id="Rbcfc5e1aa8d14855"/>
    <p:sldId xmlns:r="http://schemas.openxmlformats.org/officeDocument/2006/relationships" id="261" r:id="Re338da93d37b46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debf56d534f78" /><Relationship Type="http://schemas.openxmlformats.org/officeDocument/2006/relationships/slide" Target="/ppt/slides/slide1.xml" Id="R8038dc684aa94032" /><Relationship Type="http://schemas.openxmlformats.org/officeDocument/2006/relationships/slide" Target="/ppt/slides/slide2.xml" Id="R57a9ecf1d27e476b" /><Relationship Type="http://schemas.openxmlformats.org/officeDocument/2006/relationships/slide" Target="/ppt/slides/slide3.xml" Id="R5e586270d9d74c5d" /><Relationship Type="http://schemas.openxmlformats.org/officeDocument/2006/relationships/slide" Target="/ppt/slides/slide4.xml" Id="Rca47d329dbfd44f6" /><Relationship Type="http://schemas.openxmlformats.org/officeDocument/2006/relationships/slide" Target="/ppt/slides/slide5.xml" Id="Rbcfc5e1aa8d14855" /><Relationship Type="http://schemas.openxmlformats.org/officeDocument/2006/relationships/slide" Target="/ppt/slides/slide6.xml" Id="Re338da93d37b46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208168d7f49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0d2fa02d94c7e" /><Relationship Type="http://schemas.openxmlformats.org/officeDocument/2006/relationships/theme" Target="/ppt/slideMasters/theme/theme1.xml" Id="R8a257db04d7e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b0d2fa02d9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e04e8f84f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7678e2b644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a54a2c4541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0835ae39a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f8cc5b8b46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74b80b18a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17 94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PITUS AS</a:t>
            </a:r>
          </a:p>
        </p:txBody>
      </p:sp>
    </p:spTree>
  </p:cSld>
  <p:clrMapOvr>
    <a:masterClrMapping xmlns:a="http://schemas.openxmlformats.org/drawingml/2006/main"/>
  </p:clrMapOvr>
</p:sld>
</file>