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7f78de253c42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3c460206ca4f13"/>
  </p:sldMasterIdLst>
  <p:sldIdLst>
    <p:sldId xmlns:r="http://schemas.openxmlformats.org/officeDocument/2006/relationships" id="256" r:id="R288c25aadf034988"/>
    <p:sldId xmlns:r="http://schemas.openxmlformats.org/officeDocument/2006/relationships" id="257" r:id="R7f2d81af98bd4d88"/>
    <p:sldId xmlns:r="http://schemas.openxmlformats.org/officeDocument/2006/relationships" id="258" r:id="Re0ac11bb3bf64241"/>
    <p:sldId xmlns:r="http://schemas.openxmlformats.org/officeDocument/2006/relationships" id="259" r:id="R253e5270d52244c1"/>
    <p:sldId xmlns:r="http://schemas.openxmlformats.org/officeDocument/2006/relationships" id="260" r:id="Ra6555ec2684849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3c460206ca4f13" /><Relationship Type="http://schemas.openxmlformats.org/officeDocument/2006/relationships/slide" Target="/ppt/slides/slide1.xml" Id="R288c25aadf034988" /><Relationship Type="http://schemas.openxmlformats.org/officeDocument/2006/relationships/slide" Target="/ppt/slides/slide2.xml" Id="R7f2d81af98bd4d88" /><Relationship Type="http://schemas.openxmlformats.org/officeDocument/2006/relationships/slide" Target="/ppt/slides/slide3.xml" Id="Re0ac11bb3bf64241" /><Relationship Type="http://schemas.openxmlformats.org/officeDocument/2006/relationships/slide" Target="/ppt/slides/slide4.xml" Id="R253e5270d52244c1" /><Relationship Type="http://schemas.openxmlformats.org/officeDocument/2006/relationships/slide" Target="/ppt/slides/slide5.xml" Id="Ra6555ec2684849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d5925698d749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cf74141d143ae" /><Relationship Type="http://schemas.openxmlformats.org/officeDocument/2006/relationships/theme" Target="/ppt/slideMasters/theme/theme1.xml" Id="Rbb902a6937d441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fcf74141d143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2e753ab6441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f0d37444e41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dce09f43648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4eb996ac04e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6adf2165546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KRONPRINSENSGATE 13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13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KRONPRINSENSGATE 13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13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13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13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Skansen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985 005 303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13</a:t>
            </a:r>
          </a:p>
        </p:txBody>
      </p:sp>
    </p:spTree>
  </p:cSld>
  <p:clrMapOvr>
    <a:masterClrMapping xmlns:a="http://schemas.openxmlformats.org/drawingml/2006/main"/>
  </p:clrMapOvr>
</p:sld>
</file>