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92261098b247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f04e214d0c48f9"/>
  </p:sldMasterIdLst>
  <p:sldIdLst>
    <p:sldId xmlns:r="http://schemas.openxmlformats.org/officeDocument/2006/relationships" id="256" r:id="R5e5a6eecf43741aa"/>
    <p:sldId xmlns:r="http://schemas.openxmlformats.org/officeDocument/2006/relationships" id="257" r:id="R088fbd6412b34b85"/>
    <p:sldId xmlns:r="http://schemas.openxmlformats.org/officeDocument/2006/relationships" id="258" r:id="Rc08c35082b884399"/>
    <p:sldId xmlns:r="http://schemas.openxmlformats.org/officeDocument/2006/relationships" id="259" r:id="R268b865f275349a6"/>
    <p:sldId xmlns:r="http://schemas.openxmlformats.org/officeDocument/2006/relationships" id="260" r:id="Rbe8f506f21f14a5b"/>
    <p:sldId xmlns:r="http://schemas.openxmlformats.org/officeDocument/2006/relationships" id="261" r:id="Rf8d21fff9def40a7"/>
    <p:sldId xmlns:r="http://schemas.openxmlformats.org/officeDocument/2006/relationships" id="262" r:id="R54328aaf62a24a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f04e214d0c48f9" /><Relationship Type="http://schemas.openxmlformats.org/officeDocument/2006/relationships/slide" Target="/ppt/slides/slide1.xml" Id="R5e5a6eecf43741aa" /><Relationship Type="http://schemas.openxmlformats.org/officeDocument/2006/relationships/slide" Target="/ppt/slides/slide2.xml" Id="R088fbd6412b34b85" /><Relationship Type="http://schemas.openxmlformats.org/officeDocument/2006/relationships/slide" Target="/ppt/slides/slide3.xml" Id="Rc08c35082b884399" /><Relationship Type="http://schemas.openxmlformats.org/officeDocument/2006/relationships/slide" Target="/ppt/slides/slide4.xml" Id="R268b865f275349a6" /><Relationship Type="http://schemas.openxmlformats.org/officeDocument/2006/relationships/slide" Target="/ppt/slides/slide5.xml" Id="Rbe8f506f21f14a5b" /><Relationship Type="http://schemas.openxmlformats.org/officeDocument/2006/relationships/slide" Target="/ppt/slides/slide6.xml" Id="Rf8d21fff9def40a7" /><Relationship Type="http://schemas.openxmlformats.org/officeDocument/2006/relationships/slide" Target="/ppt/slides/slide7.xml" Id="R54328aaf62a24a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8b6c64214f4c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5852140e94538" /><Relationship Type="http://schemas.openxmlformats.org/officeDocument/2006/relationships/theme" Target="/ppt/slideMasters/theme/theme1.xml" Id="Ree56808f149549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65852140e945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6a810819a4d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5606664934a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a02ee8daf45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1d09dd44b47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75e40cb3948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7d46c9b3546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759faf2454b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GØBEL KURS- OG KONSULENTTJENESTER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GØBEL KURS- OG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GØBEL KURS- OG KONSULENTTJENESTER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GØBEL KURS- OG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GØBEL KURS- OG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GØBEL KURS- OG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1 967 548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7 970 181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8 111 389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GØBEL KURS- OG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GØBEL KRISTIAN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GØBEL MARI C NØRING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GØBEL KURS- OG KONSULENTTJENESTER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Munkerudkleiva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74 39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984 999 267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GØBEL KURS- OG KONSULENTTJENESTER AS</a:t>
            </a:r>
          </a:p>
        </p:txBody>
      </p:sp>
    </p:spTree>
  </p:cSld>
  <p:clrMapOvr>
    <a:masterClrMapping xmlns:a="http://schemas.openxmlformats.org/drawingml/2006/main"/>
  </p:clrMapOvr>
</p:sld>
</file>