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8ec8679fa240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a59d9d587543b0"/>
  </p:sldMasterIdLst>
  <p:sldIdLst>
    <p:sldId xmlns:r="http://schemas.openxmlformats.org/officeDocument/2006/relationships" id="256" r:id="Rb0cb4ce058f848d8"/>
    <p:sldId xmlns:r="http://schemas.openxmlformats.org/officeDocument/2006/relationships" id="257" r:id="Rd59e5d71f0784489"/>
    <p:sldId xmlns:r="http://schemas.openxmlformats.org/officeDocument/2006/relationships" id="258" r:id="R81d86f4c893f45b0"/>
    <p:sldId xmlns:r="http://schemas.openxmlformats.org/officeDocument/2006/relationships" id="259" r:id="R03b0ba39a73d462d"/>
    <p:sldId xmlns:r="http://schemas.openxmlformats.org/officeDocument/2006/relationships" id="260" r:id="R322716e8ed8a4575"/>
    <p:sldId xmlns:r="http://schemas.openxmlformats.org/officeDocument/2006/relationships" id="261" r:id="R41f058e380fd4fa9"/>
    <p:sldId xmlns:r="http://schemas.openxmlformats.org/officeDocument/2006/relationships" id="262" r:id="R503800a54af545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a59d9d587543b0" /><Relationship Type="http://schemas.openxmlformats.org/officeDocument/2006/relationships/slide" Target="/ppt/slides/slide1.xml" Id="Rb0cb4ce058f848d8" /><Relationship Type="http://schemas.openxmlformats.org/officeDocument/2006/relationships/slide" Target="/ppt/slides/slide2.xml" Id="Rd59e5d71f0784489" /><Relationship Type="http://schemas.openxmlformats.org/officeDocument/2006/relationships/slide" Target="/ppt/slides/slide3.xml" Id="R81d86f4c893f45b0" /><Relationship Type="http://schemas.openxmlformats.org/officeDocument/2006/relationships/slide" Target="/ppt/slides/slide4.xml" Id="R03b0ba39a73d462d" /><Relationship Type="http://schemas.openxmlformats.org/officeDocument/2006/relationships/slide" Target="/ppt/slides/slide5.xml" Id="R322716e8ed8a4575" /><Relationship Type="http://schemas.openxmlformats.org/officeDocument/2006/relationships/slide" Target="/ppt/slides/slide6.xml" Id="R41f058e380fd4fa9" /><Relationship Type="http://schemas.openxmlformats.org/officeDocument/2006/relationships/slide" Target="/ppt/slides/slide7.xml" Id="R503800a54af545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a41c6721e047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60d20fc4445e4" /><Relationship Type="http://schemas.openxmlformats.org/officeDocument/2006/relationships/theme" Target="/ppt/slideMasters/theme/theme1.xml" Id="Rd1243ffee4484e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960d20fc4445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05c35df474d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030cbba3c45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3da32b13f47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376ee480843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4e2bbca3e4f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ae8b903a84f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69a67af2846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NAMDAL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NAMDAL REGNSKAP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2 376 027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274 373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794 451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HELGE NORMANN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SKÅLVIK LINDA JASMIN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39 57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helgenha@online.no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984 997 965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