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349e9da5e8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e7f47b13e24a65"/>
  </p:sldMasterIdLst>
  <p:sldIdLst>
    <p:sldId xmlns:r="http://schemas.openxmlformats.org/officeDocument/2006/relationships" id="256" r:id="Rde14037af99d4ddd"/>
    <p:sldId xmlns:r="http://schemas.openxmlformats.org/officeDocument/2006/relationships" id="257" r:id="Rb787a1e06e1e4aac"/>
    <p:sldId xmlns:r="http://schemas.openxmlformats.org/officeDocument/2006/relationships" id="258" r:id="Rea2da233145549e0"/>
    <p:sldId xmlns:r="http://schemas.openxmlformats.org/officeDocument/2006/relationships" id="259" r:id="R0774b0f1103c4a11"/>
    <p:sldId xmlns:r="http://schemas.openxmlformats.org/officeDocument/2006/relationships" id="260" r:id="R4b99a8d5e8ea4a5f"/>
    <p:sldId xmlns:r="http://schemas.openxmlformats.org/officeDocument/2006/relationships" id="261" r:id="R107894310ece44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7f47b13e24a65" /><Relationship Type="http://schemas.openxmlformats.org/officeDocument/2006/relationships/slide" Target="/ppt/slides/slide1.xml" Id="Rde14037af99d4ddd" /><Relationship Type="http://schemas.openxmlformats.org/officeDocument/2006/relationships/slide" Target="/ppt/slides/slide2.xml" Id="Rb787a1e06e1e4aac" /><Relationship Type="http://schemas.openxmlformats.org/officeDocument/2006/relationships/slide" Target="/ppt/slides/slide3.xml" Id="Rea2da233145549e0" /><Relationship Type="http://schemas.openxmlformats.org/officeDocument/2006/relationships/slide" Target="/ppt/slides/slide4.xml" Id="R0774b0f1103c4a11" /><Relationship Type="http://schemas.openxmlformats.org/officeDocument/2006/relationships/slide" Target="/ppt/slides/slide5.xml" Id="R4b99a8d5e8ea4a5f" /><Relationship Type="http://schemas.openxmlformats.org/officeDocument/2006/relationships/slide" Target="/ppt/slides/slide6.xml" Id="R107894310ece44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c422fa5d8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90556629e4c00" /><Relationship Type="http://schemas.openxmlformats.org/officeDocument/2006/relationships/theme" Target="/ppt/slideMasters/theme/theme1.xml" Id="R4a9dceff8c64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90556629e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7ec00e57f49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494d85a5049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0b43f4b4b45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0e026546b4a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360a3c207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34bf0c3d8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NAMDAL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57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helgenha@online.no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