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97122fe94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ee4fe39c04cc4"/>
  </p:sldMasterIdLst>
  <p:sldIdLst>
    <p:sldId xmlns:r="http://schemas.openxmlformats.org/officeDocument/2006/relationships" id="256" r:id="R46b4374692274ff2"/>
    <p:sldId xmlns:r="http://schemas.openxmlformats.org/officeDocument/2006/relationships" id="257" r:id="Re3507af1cd0141e3"/>
    <p:sldId xmlns:r="http://schemas.openxmlformats.org/officeDocument/2006/relationships" id="258" r:id="Rd13bbed1853d4a4e"/>
    <p:sldId xmlns:r="http://schemas.openxmlformats.org/officeDocument/2006/relationships" id="259" r:id="R25ce31feabd34e91"/>
    <p:sldId xmlns:r="http://schemas.openxmlformats.org/officeDocument/2006/relationships" id="260" r:id="R04a574baba7246d0"/>
    <p:sldId xmlns:r="http://schemas.openxmlformats.org/officeDocument/2006/relationships" id="261" r:id="R0aa484b8a3c94d18"/>
    <p:sldId xmlns:r="http://schemas.openxmlformats.org/officeDocument/2006/relationships" id="262" r:id="R98f753307a4f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ee4fe39c04cc4" /><Relationship Type="http://schemas.openxmlformats.org/officeDocument/2006/relationships/slide" Target="/ppt/slides/slide1.xml" Id="R46b4374692274ff2" /><Relationship Type="http://schemas.openxmlformats.org/officeDocument/2006/relationships/slide" Target="/ppt/slides/slide2.xml" Id="Re3507af1cd0141e3" /><Relationship Type="http://schemas.openxmlformats.org/officeDocument/2006/relationships/slide" Target="/ppt/slides/slide3.xml" Id="Rd13bbed1853d4a4e" /><Relationship Type="http://schemas.openxmlformats.org/officeDocument/2006/relationships/slide" Target="/ppt/slides/slide4.xml" Id="R25ce31feabd34e91" /><Relationship Type="http://schemas.openxmlformats.org/officeDocument/2006/relationships/slide" Target="/ppt/slides/slide5.xml" Id="R04a574baba7246d0" /><Relationship Type="http://schemas.openxmlformats.org/officeDocument/2006/relationships/slide" Target="/ppt/slides/slide6.xml" Id="R0aa484b8a3c94d18" /><Relationship Type="http://schemas.openxmlformats.org/officeDocument/2006/relationships/slide" Target="/ppt/slides/slide7.xml" Id="R98f753307a4f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48bbd4b6b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ff884b8bd46b8" /><Relationship Type="http://schemas.openxmlformats.org/officeDocument/2006/relationships/theme" Target="/ppt/slideMasters/theme/theme1.xml" Id="R294bf65849c7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ff884b8bd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37fccea3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229ccf5ba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b6fc11dcf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71a654fb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497ff22de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2ba460b1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76fad66c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NORDNESBAKKEN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15 284 299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NILSEN TØMRARFORRETNING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