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8ea99e517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afc9a905a4b35"/>
  </p:sldMasterIdLst>
  <p:sldIdLst>
    <p:sldId xmlns:r="http://schemas.openxmlformats.org/officeDocument/2006/relationships" id="256" r:id="R178efacca9c348f2"/>
    <p:sldId xmlns:r="http://schemas.openxmlformats.org/officeDocument/2006/relationships" id="257" r:id="Refcca15308e84ce7"/>
    <p:sldId xmlns:r="http://schemas.openxmlformats.org/officeDocument/2006/relationships" id="258" r:id="Rc20410df1bd44efd"/>
    <p:sldId xmlns:r="http://schemas.openxmlformats.org/officeDocument/2006/relationships" id="259" r:id="Rcc8e4c4e188148be"/>
    <p:sldId xmlns:r="http://schemas.openxmlformats.org/officeDocument/2006/relationships" id="260" r:id="R80f4a30cd6e94aaf"/>
    <p:sldId xmlns:r="http://schemas.openxmlformats.org/officeDocument/2006/relationships" id="261" r:id="R243c16123071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afc9a905a4b35" /><Relationship Type="http://schemas.openxmlformats.org/officeDocument/2006/relationships/slide" Target="/ppt/slides/slide1.xml" Id="R178efacca9c348f2" /><Relationship Type="http://schemas.openxmlformats.org/officeDocument/2006/relationships/slide" Target="/ppt/slides/slide2.xml" Id="Refcca15308e84ce7" /><Relationship Type="http://schemas.openxmlformats.org/officeDocument/2006/relationships/slide" Target="/ppt/slides/slide3.xml" Id="Rc20410df1bd44efd" /><Relationship Type="http://schemas.openxmlformats.org/officeDocument/2006/relationships/slide" Target="/ppt/slides/slide4.xml" Id="Rcc8e4c4e188148be" /><Relationship Type="http://schemas.openxmlformats.org/officeDocument/2006/relationships/slide" Target="/ppt/slides/slide5.xml" Id="R80f4a30cd6e94aaf" /><Relationship Type="http://schemas.openxmlformats.org/officeDocument/2006/relationships/slide" Target="/ppt/slides/slide6.xml" Id="R243c16123071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2a2c4618a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fd32151c34d4a" /><Relationship Type="http://schemas.openxmlformats.org/officeDocument/2006/relationships/theme" Target="/ppt/slideMasters/theme/theme1.xml" Id="Reaff773cdb6c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fd32151c3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de2ba919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957318503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173b300a7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9e0903329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75cb0848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5e450de4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NORDNESBAKKEN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984 981 007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