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a40f70277d4e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c1db4c6096432d"/>
  </p:sldMasterIdLst>
  <p:sldIdLst>
    <p:sldId xmlns:r="http://schemas.openxmlformats.org/officeDocument/2006/relationships" id="256" r:id="Rb37e1bd80e684e86"/>
    <p:sldId xmlns:r="http://schemas.openxmlformats.org/officeDocument/2006/relationships" id="257" r:id="Re6084291eb5948ff"/>
    <p:sldId xmlns:r="http://schemas.openxmlformats.org/officeDocument/2006/relationships" id="258" r:id="Rf1b02362587f4db2"/>
    <p:sldId xmlns:r="http://schemas.openxmlformats.org/officeDocument/2006/relationships" id="259" r:id="R70d2de9c3781441b"/>
    <p:sldId xmlns:r="http://schemas.openxmlformats.org/officeDocument/2006/relationships" id="260" r:id="Ra525153364734a22"/>
    <p:sldId xmlns:r="http://schemas.openxmlformats.org/officeDocument/2006/relationships" id="261" r:id="R528fbe860f9a4f41"/>
    <p:sldId xmlns:r="http://schemas.openxmlformats.org/officeDocument/2006/relationships" id="262" r:id="Rc0f8c92952d441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1db4c6096432d" /><Relationship Type="http://schemas.openxmlformats.org/officeDocument/2006/relationships/slide" Target="/ppt/slides/slide1.xml" Id="Rb37e1bd80e684e86" /><Relationship Type="http://schemas.openxmlformats.org/officeDocument/2006/relationships/slide" Target="/ppt/slides/slide2.xml" Id="Re6084291eb5948ff" /><Relationship Type="http://schemas.openxmlformats.org/officeDocument/2006/relationships/slide" Target="/ppt/slides/slide3.xml" Id="Rf1b02362587f4db2" /><Relationship Type="http://schemas.openxmlformats.org/officeDocument/2006/relationships/slide" Target="/ppt/slides/slide4.xml" Id="R70d2de9c3781441b" /><Relationship Type="http://schemas.openxmlformats.org/officeDocument/2006/relationships/slide" Target="/ppt/slides/slide5.xml" Id="Ra525153364734a22" /><Relationship Type="http://schemas.openxmlformats.org/officeDocument/2006/relationships/slide" Target="/ppt/slides/slide6.xml" Id="R528fbe860f9a4f41" /><Relationship Type="http://schemas.openxmlformats.org/officeDocument/2006/relationships/slide" Target="/ppt/slides/slide7.xml" Id="Rc0f8c92952d441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c27cdf32841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06542521f4107" /><Relationship Type="http://schemas.openxmlformats.org/officeDocument/2006/relationships/theme" Target="/ppt/slideMasters/theme/theme1.xml" Id="R23e58708a87242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006542521f41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a4f98541949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3b8053a154a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8ca77bbff49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d3d34fafe48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0485a59c649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99dfbba2f4b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232abe8c947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TANGOO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TANGOO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−1 129 962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−1 023 250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13 222 186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14 366 111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AGNES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Dvergsnesåsen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984 974 752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TANGOO AS</a:t>
            </a:r>
          </a:p>
        </p:txBody>
      </p:sp>
    </p:spTree>
  </p:cSld>
  <p:clrMapOvr>
    <a:masterClrMapping xmlns:a="http://schemas.openxmlformats.org/drawingml/2006/main"/>
  </p:clrMapOvr>
</p:sld>
</file>