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1df960502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7ca9493d643ab"/>
  </p:sldMasterIdLst>
  <p:sldIdLst>
    <p:sldId xmlns:r="http://schemas.openxmlformats.org/officeDocument/2006/relationships" id="256" r:id="R19a0253eb1fc4d6d"/>
    <p:sldId xmlns:r="http://schemas.openxmlformats.org/officeDocument/2006/relationships" id="257" r:id="R289c06c51e194acd"/>
    <p:sldId xmlns:r="http://schemas.openxmlformats.org/officeDocument/2006/relationships" id="258" r:id="R2b71c7a55f9c4387"/>
    <p:sldId xmlns:r="http://schemas.openxmlformats.org/officeDocument/2006/relationships" id="259" r:id="R6850cd51514248aa"/>
    <p:sldId xmlns:r="http://schemas.openxmlformats.org/officeDocument/2006/relationships" id="260" r:id="R5d9155cdb8eb4009"/>
    <p:sldId xmlns:r="http://schemas.openxmlformats.org/officeDocument/2006/relationships" id="261" r:id="R953c9a6e12eb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7ca9493d643ab" /><Relationship Type="http://schemas.openxmlformats.org/officeDocument/2006/relationships/slide" Target="/ppt/slides/slide1.xml" Id="R19a0253eb1fc4d6d" /><Relationship Type="http://schemas.openxmlformats.org/officeDocument/2006/relationships/slide" Target="/ppt/slides/slide2.xml" Id="R289c06c51e194acd" /><Relationship Type="http://schemas.openxmlformats.org/officeDocument/2006/relationships/slide" Target="/ppt/slides/slide3.xml" Id="R2b71c7a55f9c4387" /><Relationship Type="http://schemas.openxmlformats.org/officeDocument/2006/relationships/slide" Target="/ppt/slides/slide4.xml" Id="R6850cd51514248aa" /><Relationship Type="http://schemas.openxmlformats.org/officeDocument/2006/relationships/slide" Target="/ppt/slides/slide5.xml" Id="R5d9155cdb8eb4009" /><Relationship Type="http://schemas.openxmlformats.org/officeDocument/2006/relationships/slide" Target="/ppt/slides/slide6.xml" Id="R953c9a6e12eb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70e556fac43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0dbe9655e48a6" /><Relationship Type="http://schemas.openxmlformats.org/officeDocument/2006/relationships/theme" Target="/ppt/slideMasters/theme/theme1.xml" Id="Rbdc3f3296d6049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0dbe9655e48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38f6ef1e7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1d7a350e24e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831d211914f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a55a11386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386a5003b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e536a419e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TANGOO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Dvergsnesåsen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