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43bb8a0d74c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61b39e6e5042d9"/>
  </p:sldMasterIdLst>
  <p:sldIdLst>
    <p:sldId xmlns:r="http://schemas.openxmlformats.org/officeDocument/2006/relationships" id="256" r:id="R6e62cd8d5c5b4e92"/>
    <p:sldId xmlns:r="http://schemas.openxmlformats.org/officeDocument/2006/relationships" id="257" r:id="R5b0a4458d30549f9"/>
    <p:sldId xmlns:r="http://schemas.openxmlformats.org/officeDocument/2006/relationships" id="258" r:id="Rd13fa587c2f04ded"/>
    <p:sldId xmlns:r="http://schemas.openxmlformats.org/officeDocument/2006/relationships" id="259" r:id="Rf1ed1377184b46ca"/>
    <p:sldId xmlns:r="http://schemas.openxmlformats.org/officeDocument/2006/relationships" id="260" r:id="R59b6d71069424251"/>
    <p:sldId xmlns:r="http://schemas.openxmlformats.org/officeDocument/2006/relationships" id="261" r:id="R9afe18758ce84e4a"/>
    <p:sldId xmlns:r="http://schemas.openxmlformats.org/officeDocument/2006/relationships" id="262" r:id="Rca217971c26a47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1b39e6e5042d9" /><Relationship Type="http://schemas.openxmlformats.org/officeDocument/2006/relationships/slide" Target="/ppt/slides/slide1.xml" Id="R6e62cd8d5c5b4e92" /><Relationship Type="http://schemas.openxmlformats.org/officeDocument/2006/relationships/slide" Target="/ppt/slides/slide2.xml" Id="R5b0a4458d30549f9" /><Relationship Type="http://schemas.openxmlformats.org/officeDocument/2006/relationships/slide" Target="/ppt/slides/slide3.xml" Id="Rd13fa587c2f04ded" /><Relationship Type="http://schemas.openxmlformats.org/officeDocument/2006/relationships/slide" Target="/ppt/slides/slide4.xml" Id="Rf1ed1377184b46ca" /><Relationship Type="http://schemas.openxmlformats.org/officeDocument/2006/relationships/slide" Target="/ppt/slides/slide5.xml" Id="R59b6d71069424251" /><Relationship Type="http://schemas.openxmlformats.org/officeDocument/2006/relationships/slide" Target="/ppt/slides/slide6.xml" Id="R9afe18758ce84e4a" /><Relationship Type="http://schemas.openxmlformats.org/officeDocument/2006/relationships/slide" Target="/ppt/slides/slide7.xml" Id="Rca217971c26a47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7b6e63cdd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1f91bbefa4bb4" /><Relationship Type="http://schemas.openxmlformats.org/officeDocument/2006/relationships/theme" Target="/ppt/slideMasters/theme/theme1.xml" Id="R26a961592a86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1f91bbefa4b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895e35c7848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5b1493e2a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04773ea4740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0682323c9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8d117e2fd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bac3a54ad4c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df8042ac843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17 026 441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 HELGE ANTTI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KRISTIAN HELDRUP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TROND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STEVEN ALAN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