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c7a9c262a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30cf2be3b45b6"/>
  </p:sldMasterIdLst>
  <p:sldIdLst>
    <p:sldId xmlns:r="http://schemas.openxmlformats.org/officeDocument/2006/relationships" id="256" r:id="R528364d468564a0c"/>
    <p:sldId xmlns:r="http://schemas.openxmlformats.org/officeDocument/2006/relationships" id="257" r:id="R105c2e8191864cfe"/>
    <p:sldId xmlns:r="http://schemas.openxmlformats.org/officeDocument/2006/relationships" id="258" r:id="Rec37e625ad40470a"/>
    <p:sldId xmlns:r="http://schemas.openxmlformats.org/officeDocument/2006/relationships" id="259" r:id="R7917ed18b97b46d1"/>
    <p:sldId xmlns:r="http://schemas.openxmlformats.org/officeDocument/2006/relationships" id="260" r:id="R288d5db0d5c1440d"/>
    <p:sldId xmlns:r="http://schemas.openxmlformats.org/officeDocument/2006/relationships" id="261" r:id="R56ac31fabce843a0"/>
    <p:sldId xmlns:r="http://schemas.openxmlformats.org/officeDocument/2006/relationships" id="262" r:id="R1b60c7da64fb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30cf2be3b45b6" /><Relationship Type="http://schemas.openxmlformats.org/officeDocument/2006/relationships/slide" Target="/ppt/slides/slide1.xml" Id="R528364d468564a0c" /><Relationship Type="http://schemas.openxmlformats.org/officeDocument/2006/relationships/slide" Target="/ppt/slides/slide2.xml" Id="R105c2e8191864cfe" /><Relationship Type="http://schemas.openxmlformats.org/officeDocument/2006/relationships/slide" Target="/ppt/slides/slide3.xml" Id="Rec37e625ad40470a" /><Relationship Type="http://schemas.openxmlformats.org/officeDocument/2006/relationships/slide" Target="/ppt/slides/slide4.xml" Id="R7917ed18b97b46d1" /><Relationship Type="http://schemas.openxmlformats.org/officeDocument/2006/relationships/slide" Target="/ppt/slides/slide5.xml" Id="R288d5db0d5c1440d" /><Relationship Type="http://schemas.openxmlformats.org/officeDocument/2006/relationships/slide" Target="/ppt/slides/slide6.xml" Id="R56ac31fabce843a0" /><Relationship Type="http://schemas.openxmlformats.org/officeDocument/2006/relationships/slide" Target="/ppt/slides/slide7.xml" Id="R1b60c7da64fb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528d5f922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2d5fbefd4236" /><Relationship Type="http://schemas.openxmlformats.org/officeDocument/2006/relationships/theme" Target="/ppt/slideMasters/theme/theme1.xml" Id="R33d85ea987b4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62d5fbefd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bee605bb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9ffc6625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576f7f6e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1ec387eb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a8805bad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ae8a084c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6cd9bf43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