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86e267ed7f48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6d83cb9674d4f"/>
  </p:sldMasterIdLst>
  <p:sldIdLst>
    <p:sldId xmlns:r="http://schemas.openxmlformats.org/officeDocument/2006/relationships" id="256" r:id="Raffaf09f91034763"/>
    <p:sldId xmlns:r="http://schemas.openxmlformats.org/officeDocument/2006/relationships" id="257" r:id="Rd048beee66054c31"/>
    <p:sldId xmlns:r="http://schemas.openxmlformats.org/officeDocument/2006/relationships" id="258" r:id="R741087cf02ad4268"/>
    <p:sldId xmlns:r="http://schemas.openxmlformats.org/officeDocument/2006/relationships" id="259" r:id="Rdb16fcae0cec4f7a"/>
    <p:sldId xmlns:r="http://schemas.openxmlformats.org/officeDocument/2006/relationships" id="260" r:id="R49f2f4a790a84b93"/>
    <p:sldId xmlns:r="http://schemas.openxmlformats.org/officeDocument/2006/relationships" id="261" r:id="R47ec69ad1b06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6d83cb9674d4f" /><Relationship Type="http://schemas.openxmlformats.org/officeDocument/2006/relationships/slide" Target="/ppt/slides/slide1.xml" Id="Raffaf09f91034763" /><Relationship Type="http://schemas.openxmlformats.org/officeDocument/2006/relationships/slide" Target="/ppt/slides/slide2.xml" Id="Rd048beee66054c31" /><Relationship Type="http://schemas.openxmlformats.org/officeDocument/2006/relationships/slide" Target="/ppt/slides/slide3.xml" Id="R741087cf02ad4268" /><Relationship Type="http://schemas.openxmlformats.org/officeDocument/2006/relationships/slide" Target="/ppt/slides/slide4.xml" Id="Rdb16fcae0cec4f7a" /><Relationship Type="http://schemas.openxmlformats.org/officeDocument/2006/relationships/slide" Target="/ppt/slides/slide5.xml" Id="R49f2f4a790a84b93" /><Relationship Type="http://schemas.openxmlformats.org/officeDocument/2006/relationships/slide" Target="/ppt/slides/slide6.xml" Id="R47ec69ad1b06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5adee1a854c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78a62bb214ebf" /><Relationship Type="http://schemas.openxmlformats.org/officeDocument/2006/relationships/theme" Target="/ppt/slideMasters/theme/theme1.xml" Id="R2261f861b857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b78a62bb214e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78f768ff7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c5051fe9b45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10b9f08704e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5355c1624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14a7b4c47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a892cfc134d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EIENDOMSHUSET MALLING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984 955 189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