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3fd2383d544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89a92fe7b4a8d"/>
  </p:sldMasterIdLst>
  <p:sldIdLst>
    <p:sldId xmlns:r="http://schemas.openxmlformats.org/officeDocument/2006/relationships" id="256" r:id="Rf89999e593a54260"/>
    <p:sldId xmlns:r="http://schemas.openxmlformats.org/officeDocument/2006/relationships" id="257" r:id="Ra780ce3482de4cf3"/>
    <p:sldId xmlns:r="http://schemas.openxmlformats.org/officeDocument/2006/relationships" id="258" r:id="Rb057f512f4a348be"/>
    <p:sldId xmlns:r="http://schemas.openxmlformats.org/officeDocument/2006/relationships" id="259" r:id="R799116fc09ac42c8"/>
    <p:sldId xmlns:r="http://schemas.openxmlformats.org/officeDocument/2006/relationships" id="260" r:id="Re2de22d119b2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89a92fe7b4a8d" /><Relationship Type="http://schemas.openxmlformats.org/officeDocument/2006/relationships/slide" Target="/ppt/slides/slide1.xml" Id="Rf89999e593a54260" /><Relationship Type="http://schemas.openxmlformats.org/officeDocument/2006/relationships/slide" Target="/ppt/slides/slide2.xml" Id="Ra780ce3482de4cf3" /><Relationship Type="http://schemas.openxmlformats.org/officeDocument/2006/relationships/slide" Target="/ppt/slides/slide3.xml" Id="Rb057f512f4a348be" /><Relationship Type="http://schemas.openxmlformats.org/officeDocument/2006/relationships/slide" Target="/ppt/slides/slide4.xml" Id="R799116fc09ac42c8" /><Relationship Type="http://schemas.openxmlformats.org/officeDocument/2006/relationships/slide" Target="/ppt/slides/slide5.xml" Id="Re2de22d119b2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8996c4fbb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929520246490b" /><Relationship Type="http://schemas.openxmlformats.org/officeDocument/2006/relationships/theme" Target="/ppt/slideMasters/theme/theme1.xml" Id="Ra37808bccbf34f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929520246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3ffd19dde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f46b56fe7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843eb6d6e4e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ec663f58a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6f0c84fc2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MERIDIEN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MERIDIEN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MERIDIEN CONSULTING AS</a:t>
            </a:r>
          </a:p>
        </p:txBody>
      </p:sp>
    </p:spTree>
  </p:cSld>
  <p:clrMapOvr>
    <a:masterClrMapping xmlns:a="http://schemas.openxmlformats.org/drawingml/2006/main"/>
  </p:clrMapOvr>
</p:sld>
</file>