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e6362b956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b884ef2994f59"/>
  </p:sldMasterIdLst>
  <p:sldIdLst>
    <p:sldId xmlns:r="http://schemas.openxmlformats.org/officeDocument/2006/relationships" id="256" r:id="R3ed2b3526ac44168"/>
    <p:sldId xmlns:r="http://schemas.openxmlformats.org/officeDocument/2006/relationships" id="257" r:id="R54b86ef8c30b4ecf"/>
    <p:sldId xmlns:r="http://schemas.openxmlformats.org/officeDocument/2006/relationships" id="258" r:id="R2b4ea78d60c04b88"/>
    <p:sldId xmlns:r="http://schemas.openxmlformats.org/officeDocument/2006/relationships" id="259" r:id="R08bf45e3bed54ca7"/>
    <p:sldId xmlns:r="http://schemas.openxmlformats.org/officeDocument/2006/relationships" id="260" r:id="R45e3bfe53b65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b884ef2994f59" /><Relationship Type="http://schemas.openxmlformats.org/officeDocument/2006/relationships/slide" Target="/ppt/slides/slide1.xml" Id="R3ed2b3526ac44168" /><Relationship Type="http://schemas.openxmlformats.org/officeDocument/2006/relationships/slide" Target="/ppt/slides/slide2.xml" Id="R54b86ef8c30b4ecf" /><Relationship Type="http://schemas.openxmlformats.org/officeDocument/2006/relationships/slide" Target="/ppt/slides/slide3.xml" Id="R2b4ea78d60c04b88" /><Relationship Type="http://schemas.openxmlformats.org/officeDocument/2006/relationships/slide" Target="/ppt/slides/slide4.xml" Id="R08bf45e3bed54ca7" /><Relationship Type="http://schemas.openxmlformats.org/officeDocument/2006/relationships/slide" Target="/ppt/slides/slide5.xml" Id="R45e3bfe53b65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fc8c7a500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988b109e427d" /><Relationship Type="http://schemas.openxmlformats.org/officeDocument/2006/relationships/theme" Target="/ppt/slideMasters/theme/theme1.xml" Id="R6d5fdc03ebbb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3988b109e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de7e9e2a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1e9925a23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07bf3c20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2b784d2c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f14dc80b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BALANSERT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BALANSERT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984 891 776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