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23c18242d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61984577745fd"/>
  </p:sldMasterIdLst>
  <p:sldIdLst>
    <p:sldId xmlns:r="http://schemas.openxmlformats.org/officeDocument/2006/relationships" id="256" r:id="R16ffb56692c743fc"/>
    <p:sldId xmlns:r="http://schemas.openxmlformats.org/officeDocument/2006/relationships" id="257" r:id="Rbd615983f3ae4bbf"/>
    <p:sldId xmlns:r="http://schemas.openxmlformats.org/officeDocument/2006/relationships" id="258" r:id="R866932c4fb074c34"/>
    <p:sldId xmlns:r="http://schemas.openxmlformats.org/officeDocument/2006/relationships" id="259" r:id="R28f6b21601ed49af"/>
    <p:sldId xmlns:r="http://schemas.openxmlformats.org/officeDocument/2006/relationships" id="260" r:id="R84e252c09c314d9f"/>
    <p:sldId xmlns:r="http://schemas.openxmlformats.org/officeDocument/2006/relationships" id="261" r:id="R9dfb96d3c6ab424c"/>
    <p:sldId xmlns:r="http://schemas.openxmlformats.org/officeDocument/2006/relationships" id="262" r:id="R572a83770386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61984577745fd" /><Relationship Type="http://schemas.openxmlformats.org/officeDocument/2006/relationships/slide" Target="/ppt/slides/slide1.xml" Id="R16ffb56692c743fc" /><Relationship Type="http://schemas.openxmlformats.org/officeDocument/2006/relationships/slide" Target="/ppt/slides/slide2.xml" Id="Rbd615983f3ae4bbf" /><Relationship Type="http://schemas.openxmlformats.org/officeDocument/2006/relationships/slide" Target="/ppt/slides/slide3.xml" Id="R866932c4fb074c34" /><Relationship Type="http://schemas.openxmlformats.org/officeDocument/2006/relationships/slide" Target="/ppt/slides/slide4.xml" Id="R28f6b21601ed49af" /><Relationship Type="http://schemas.openxmlformats.org/officeDocument/2006/relationships/slide" Target="/ppt/slides/slide5.xml" Id="R84e252c09c314d9f" /><Relationship Type="http://schemas.openxmlformats.org/officeDocument/2006/relationships/slide" Target="/ppt/slides/slide6.xml" Id="R9dfb96d3c6ab424c" /><Relationship Type="http://schemas.openxmlformats.org/officeDocument/2006/relationships/slide" Target="/ppt/slides/slide7.xml" Id="R572a83770386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b204ec876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584dda6694c3a" /><Relationship Type="http://schemas.openxmlformats.org/officeDocument/2006/relationships/theme" Target="/ppt/slideMasters/theme/theme1.xml" Id="Re0e9f4c881934b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584dda669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8207fe243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bda290101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fe1062bf0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152ba122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6de87effc4b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1c2e4a8b42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b8be66b4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NORDNORSK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NORDNORSK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CHARLES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NORDNORSK FINANS AS</a:t>
            </a:r>
          </a:p>
        </p:txBody>
      </p:sp>
    </p:spTree>
  </p:cSld>
  <p:clrMapOvr>
    <a:masterClrMapping xmlns:a="http://schemas.openxmlformats.org/drawingml/2006/main"/>
  </p:clrMapOvr>
</p:sld>
</file>