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172d50663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8c8f6cd1743b0"/>
  </p:sldMasterIdLst>
  <p:sldIdLst>
    <p:sldId xmlns:r="http://schemas.openxmlformats.org/officeDocument/2006/relationships" id="256" r:id="R9920abb119674946"/>
    <p:sldId xmlns:r="http://schemas.openxmlformats.org/officeDocument/2006/relationships" id="257" r:id="R191cdac8b2c94138"/>
    <p:sldId xmlns:r="http://schemas.openxmlformats.org/officeDocument/2006/relationships" id="258" r:id="R640ebe599bdd4447"/>
    <p:sldId xmlns:r="http://schemas.openxmlformats.org/officeDocument/2006/relationships" id="259" r:id="R9e086bb309af4889"/>
    <p:sldId xmlns:r="http://schemas.openxmlformats.org/officeDocument/2006/relationships" id="260" r:id="R7894acd32ad24e93"/>
    <p:sldId xmlns:r="http://schemas.openxmlformats.org/officeDocument/2006/relationships" id="261" r:id="Ref88303ac16d4fb3"/>
    <p:sldId xmlns:r="http://schemas.openxmlformats.org/officeDocument/2006/relationships" id="262" r:id="R006086c7df4e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8c8f6cd1743b0" /><Relationship Type="http://schemas.openxmlformats.org/officeDocument/2006/relationships/slide" Target="/ppt/slides/slide1.xml" Id="R9920abb119674946" /><Relationship Type="http://schemas.openxmlformats.org/officeDocument/2006/relationships/slide" Target="/ppt/slides/slide2.xml" Id="R191cdac8b2c94138" /><Relationship Type="http://schemas.openxmlformats.org/officeDocument/2006/relationships/slide" Target="/ppt/slides/slide3.xml" Id="R640ebe599bdd4447" /><Relationship Type="http://schemas.openxmlformats.org/officeDocument/2006/relationships/slide" Target="/ppt/slides/slide4.xml" Id="R9e086bb309af4889" /><Relationship Type="http://schemas.openxmlformats.org/officeDocument/2006/relationships/slide" Target="/ppt/slides/slide5.xml" Id="R7894acd32ad24e93" /><Relationship Type="http://schemas.openxmlformats.org/officeDocument/2006/relationships/slide" Target="/ppt/slides/slide6.xml" Id="Ref88303ac16d4fb3" /><Relationship Type="http://schemas.openxmlformats.org/officeDocument/2006/relationships/slide" Target="/ppt/slides/slide7.xml" Id="R006086c7df4e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c8ab5a79e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c1a9689e4f47" /><Relationship Type="http://schemas.openxmlformats.org/officeDocument/2006/relationships/theme" Target="/ppt/slideMasters/theme/theme1.xml" Id="Ra0bd9a1993c7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bc1a9689e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1454e3ab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685ea3fa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55728cbc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2173a1b1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5c973d87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7d12a34e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9126bb6a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